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sldIdLst>
    <p:sldId id="256" r:id="rId2"/>
    <p:sldId id="257" r:id="rId3"/>
    <p:sldId id="264" r:id="rId4"/>
    <p:sldId id="265" r:id="rId5"/>
    <p:sldId id="273" r:id="rId6"/>
    <p:sldId id="277" r:id="rId7"/>
    <p:sldId id="274" r:id="rId8"/>
    <p:sldId id="260" r:id="rId9"/>
    <p:sldId id="275" r:id="rId10"/>
    <p:sldId id="276" r:id="rId11"/>
    <p:sldId id="278" r:id="rId12"/>
    <p:sldId id="279" r:id="rId13"/>
    <p:sldId id="283" r:id="rId14"/>
    <p:sldId id="284" r:id="rId15"/>
    <p:sldId id="262" r:id="rId16"/>
    <p:sldId id="266" r:id="rId17"/>
    <p:sldId id="267" r:id="rId18"/>
    <p:sldId id="268" r:id="rId19"/>
    <p:sldId id="270" r:id="rId20"/>
    <p:sldId id="271" r:id="rId21"/>
    <p:sldId id="261" r:id="rId22"/>
    <p:sldId id="272" r:id="rId23"/>
  </p:sldIdLst>
  <p:sldSz cx="12192000" cy="6858000"/>
  <p:notesSz cx="6858000" cy="9144000"/>
  <p:embeddedFontLst>
    <p:embeddedFont>
      <p:font typeface="Barbie" panose="02000600000000000000" pitchFamily="2" charset="0"/>
      <p:regular r:id="rId25"/>
      <p:italic r:id="rId26"/>
    </p:embeddedFont>
    <p:embeddedFont>
      <p:font typeface="Barbie MediumItalic" panose="00000500000000000000" pitchFamily="2" charset="0"/>
      <p:italic r:id="rId27"/>
    </p:embeddedFont>
    <p:embeddedFont>
      <p:font typeface="Barlow" panose="00000500000000000000" pitchFamily="2" charset="0"/>
      <p:regular r:id="rId28"/>
      <p:bold r:id="rId29"/>
      <p:italic r:id="rId30"/>
      <p:boldItalic r:id="rId31"/>
    </p:embeddedFont>
    <p:embeddedFont>
      <p:font typeface="Barlow Black" panose="00000A00000000000000" pitchFamily="2" charset="0"/>
      <p:bold r:id="rId32"/>
      <p:italic r:id="rId33"/>
      <p:boldItalic r:id="rId34"/>
    </p:embeddedFont>
    <p:embeddedFont>
      <p:font typeface="Barlow Condensed ExtraBold" panose="00000906000000000000" pitchFamily="2" charset="0"/>
      <p:bold r:id="rId35"/>
      <p:italic r:id="rId36"/>
      <p:boldItalic r:id="rId37"/>
    </p:embeddedFont>
    <p:embeddedFont>
      <p:font typeface="Barlow Condensed Medium" panose="00000606000000000000" pitchFamily="2" charset="0"/>
      <p:regular r:id="rId38"/>
      <p:italic r:id="rId39"/>
    </p:embeddedFont>
    <p:embeddedFont>
      <p:font typeface="Barlow Semi Condensed Light" panose="00000406000000000000" pitchFamily="2" charset="0"/>
      <p:regular r:id="rId40"/>
      <p:italic r:id="rId41"/>
    </p:embeddedFont>
    <p:embeddedFont>
      <p:font typeface="Barlow Semi Condensed Medium" panose="00000606000000000000" pitchFamily="2" charset="0"/>
      <p:regular r:id="rId42"/>
      <p:italic r:id="rId43"/>
    </p:embeddedFont>
    <p:embeddedFont>
      <p:font typeface="Bartex" panose="02000600000000000000" pitchFamily="2" charset="0"/>
      <p:regular r:id="rId44"/>
    </p:embeddedFont>
    <p:embeddedFont>
      <p:font typeface="Covered By Your Grace" pitchFamily="2" charset="0"/>
      <p:regular r:id="rId45"/>
    </p:embeddedFont>
    <p:embeddedFont>
      <p:font typeface="Poppins" panose="00000500000000000000"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487"/>
    <a:srgbClr val="EF4D9E"/>
    <a:srgbClr val="FB389A"/>
    <a:srgbClr val="FF59AD"/>
    <a:srgbClr val="FF64A6"/>
    <a:srgbClr val="FF007E"/>
    <a:srgbClr val="FBCEE6"/>
    <a:srgbClr val="FFEBF4"/>
    <a:srgbClr val="FDC1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5"/>
    <p:restoredTop sz="96197"/>
  </p:normalViewPr>
  <p:slideViewPr>
    <p:cSldViewPr snapToGrid="0">
      <p:cViewPr varScale="1">
        <p:scale>
          <a:sx n="147" d="100"/>
          <a:sy n="147" d="100"/>
        </p:scale>
        <p:origin x="249"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48.104"/>
    </inkml:context>
    <inkml:brush xml:id="br0">
      <inkml:brushProperty name="width" value="0.17143" units="cm"/>
      <inkml:brushProperty name="height" value="0.17143" units="cm"/>
      <inkml:brushProperty name="color" value="#6F1045"/>
    </inkml:brush>
  </inkml:definitions>
  <inkml:trace contextRef="#ctx0" brushRef="#br0">1 1 15898,'6'14'630,"-1"0"-451,-4-3 1,0 3 0,0 1-90,0 1 90,0 10 0,1 9-90,-1-4 0,2 20 0,-2-28 0,3 23-90,-3-23 180,2 28-90,-2-23 0,2 26-90,-2-28 0,0 7 90,1-10-90,-1-1 0,1 0 0,0 10 0,-1-8 0,2 25 89,-2-24-89,1 15 0,-1-20 0,0 0 90,-1-1-90,1 9 0,-1-6 0,1 13 0,-1-14 0,1 21 0,0-20 0,0 9 0,-1-15 0,1 0 0,0-2 90,-1 1-90,1-2 90,0 13-90,0-10 90,-1 20-90,0-20 0,0 13-90,0-16 90,1 11 0,-1-13 90,0 12-90,1-14 0,-1 4 0,0-7 90,0 4 0,0-4 0,0 5-90,0-9 180,0 3-180,0-13 0,0 3 0,0-8 90,0 1-90,0 1 0,1-12 0,-1 11 0,0-12 0,0 13 0,0-16 0,0 11 0,0-15 0,0 14 0,0-21 0,0 18 0,0-26 0,1 25 0,1-18 0,0 21 0,1-13 0,-1 15 0,2-18 0,-2 18 0,4-19 0,-2 20 0,3-12 0,-2 14 0,9-13 0,-6 12 0,6-7 0,-6 10 0,1 0 0,0 1 0,6-5-90,-3 4 90,10-6-90,-8 7 90,14-9 0,-12 10 0,12-6 0,-14 10-90,12-2 90,-12 5 0,8 1 0,-13 3 0,6 7 0,-8-1 90,6 13-90,-8-11 0,3 12 0,-5-12 90,0 9-90,-2-6 90,-1 11-90,0-9 90,-6 28 0,3-23-90,-8 25 90,6-27 0,-9 21-90,6-19 0,-8 22 0,6-22 90,-13 25-90,10-22 0,-13 21 90,12-24 0,-13 21-90,12-20 0,-12 19 90,15-21-90,-12 21 0,13-19 0,-11 19 0,12-22 0,-7 13 0,9-17 90,-5 9-90,9-16 89,-2 1 1,4-6 90,1 1-180,-1-1-270,1 0-8724,-1 0 7464,-1-5 1530,0 0 0,0-5 0,2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09.056"/>
    </inkml:context>
    <inkml:brush xml:id="br0">
      <inkml:brushProperty name="width" value="0.17143" units="cm"/>
      <inkml:brushProperty name="height" value="0.17143" units="cm"/>
      <inkml:brushProperty name="color" value="#6F1045"/>
    </inkml:brush>
  </inkml:definitions>
  <inkml:trace contextRef="#ctx0" brushRef="#br0">0 118 7533,'17'0'2698,"1"0"-1798,-2-1-1,4-1 1,2-2-1,4 0-899,3 0 0,19-4 270,28-2-180,-11 1 0,-13 3 0,-2 1-90,4 0 0,8 0 0,2 0 0,7 0-1786,2 0 0,0 0 1696,3-1 90,-7 2 0,0-1-90,15 0 135,7 1 0,1 1-45,5 0 90,-26 2 0,9-1 0,-9 2-577,25-1 532,-20 1 0,-1 0 45,4 0 0,1 1-90,-1 0 0,-22 1 0,1 0 0,31 2 0,-15-1 0,1 1-90,11 0 90,2 0 0,-1 1 0,2 0 0,-8 0 0,-1 0 0,-9 0 0,-2 1 0,-1 1 0,-2 0-1039,-6 0 1,-3 1 1038,-9-1 1654,38 7-1654,-46-7-900,26 5 1,-42-8-91,5 2 1,-13-4 545,-2 0-635,-3-1 3391,-1-1-2312,-3-1 0,-3-1 0,-1-1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7.058"/>
    </inkml:context>
    <inkml:brush xml:id="br0">
      <inkml:brushProperty name="width" value="0.17143" units="cm"/>
      <inkml:brushProperty name="height" value="0.17143" units="cm"/>
      <inkml:brushProperty name="color" value="#333333"/>
    </inkml:brush>
  </inkml:definitions>
  <inkml:trace contextRef="#ctx0" brushRef="#br0">1 207 17787,'19'2'629,"1"-1"-539,-5-2 90,4-1 0,3-2-90,3 0 90,3-2-90,4 0 0,3-3 0,60-18-90,-41 11-45,3-2 0,-2 0 45,-14 4 0,19-6-90,-31 11-90,12-2 0,-25 7-2428,4 0 1169,-17 2-1,0-1 1,-3 0 1439,0-7 0,1 3 0,0-5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7.734"/>
    </inkml:context>
    <inkml:brush xml:id="br0">
      <inkml:brushProperty name="width" value="0.17143" units="cm"/>
      <inkml:brushProperty name="height" value="0.17143" units="cm"/>
      <inkml:brushProperty name="color" value="#333333"/>
    </inkml:brush>
  </inkml:definitions>
  <inkml:trace contextRef="#ctx0" brushRef="#br0">13 52 1887,'0'-10'2878,"0"2"420,0 4-2219,0 1 1038,-1-1-587,0 0-559,-1 0 18,-2-3 969,3 4-968,-2-2-540,3 14-181,-1 23-89,3 0 0,-1 18 0,1-14 0,1 4 180,3 37-270,-1-27 0,4 44-90,-4-51 90,4 39-90,-4-43 0,2 19 0,-3-32 90,-1-2-90,0-3-90,1 8 90,-2-13-90,0 4-90,-2-15-8095,1-2 6835,-5-12 1440,1 3 0,-4-11 0,2 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0.752"/>
    </inkml:context>
    <inkml:brush xml:id="br0">
      <inkml:brushProperty name="width" value="0.17143" units="cm"/>
      <inkml:brushProperty name="height" value="0.17143" units="cm"/>
      <inkml:brushProperty name="color" value="#333333"/>
    </inkml:brush>
  </inkml:definitions>
  <inkml:trace contextRef="#ctx0" brushRef="#br0">1 1 15988,'2'16'1619,"1"0"-1439,2-1-90,0 2 0,1 1 0,-1 0-90,0-3 0,-1-1-90,0-4-90,-1-2-1349,1 0-2609,-2-1 1350,0-1 2788,-3-2 0,-1-4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8.837"/>
    </inkml:context>
    <inkml:brush xml:id="br0">
      <inkml:brushProperty name="width" value="0.17143" units="cm"/>
      <inkml:brushProperty name="height" value="0.17143" units="cm"/>
      <inkml:brushProperty name="color" value="#333333"/>
    </inkml:brush>
  </inkml:definitions>
  <inkml:trace contextRef="#ctx0" brushRef="#br0">0 34 15808,'1'30'630,"1"2"-6021,3 4 5751,3 27-270,-2-10 1147,3 21-1147,-4-20 180,4 38-270,-3-35 180,3 38-180,-6-58 90,2 13-90,-3-27 907,2 8-907,-3-20 0,1 1 90,-2-10 3152,1-2-3242,-1-9 454,1-8-454,1-5 0,1-7 0,1 2-90,1-4 90,2-4-90,1-6-90,15-48 180,-7 30-45,3-7 0,0 2-45,-2 13 90,8-25 0,-14 48 0,1 2 0,4-5 0,-4 10 0,14-13 0,-12 21 90,17-3-90,-19 15 90,7 6 0,-10 5 0,-1 6 90,4 31-90,-4-13 90,10 60-91,-11-47 91,8 49-90,-8-48-3302,6 35 3302,-6-34-432,8 45 432,-9-49-105,7 41-75,-8-56-270,3 16 90,-5-32-967,-1 1-2990,-1-14 3612,-1-13 615,0 0 0,-2-13 0,0 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9.619"/>
    </inkml:context>
    <inkml:brush xml:id="br0">
      <inkml:brushProperty name="width" value="0.17143" units="cm"/>
      <inkml:brushProperty name="height" value="0.17143" units="cm"/>
      <inkml:brushProperty name="color" value="#333333"/>
    </inkml:brush>
  </inkml:definitions>
  <inkml:trace contextRef="#ctx0" brushRef="#br0">0 1 17157,'18'4'540,"0"3"-360,-2 4 0,4 3 0,0 5-90,3 2-1,0 3 1,1 3 0,0 1 0,8 16-90,-7-11-90,20 32-359,-10-18 269,1-1-1349,-1-12 539,-22-27-359,4 0 0,-10-8 89,-1-2 1,-1-4-1169,1-12 2428,-3 1 0,0-7 0,-1 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0.020"/>
    </inkml:context>
    <inkml:brush xml:id="br0">
      <inkml:brushProperty name="width" value="0.17143" units="cm"/>
      <inkml:brushProperty name="height" value="0.17143" units="cm"/>
      <inkml:brushProperty name="color" value="#333333"/>
    </inkml:brush>
  </inkml:definitions>
  <inkml:trace contextRef="#ctx0" brushRef="#br0">62 1 13559,'-3'22'4318,"-1"3"-4048,2 2-1,0 7 1,-1 7-90,0 6 90,0 6-90,0 6-4162,0 4 4072,0 5 90,0 3 340,1-19 0,1 4-431,-1 16 1,0 4-45,0 13 0,0 0-45,1-16 0,0-1 0,0 11 0,1-7 0,0-15-90,0-2 1,0-3-1,0-17-180,0 16 0,0-36-180,0-4-269,0-5-3869,0-3 5012,0-6-1863,-3-12 1439,1-1 0,-4-10 0,2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2.024"/>
    </inkml:context>
    <inkml:brush xml:id="br0">
      <inkml:brushProperty name="width" value="0.17143" units="cm"/>
      <inkml:brushProperty name="height" value="0.17143" units="cm"/>
      <inkml:brushProperty name="color" value="#333333"/>
    </inkml:brush>
  </inkml:definitions>
  <inkml:trace contextRef="#ctx0" brushRef="#br0">0 43 12570,'2'20'3958,"2"4"-3599,0 2-179,2 6 0,0 5 0,0 4 0,0 2-90,-1 4 90,2 21-180,-3-14 0,1 15 90,-4 0-90,0-18-3392,-1 47 3392,0-53 0,-3 36 0,-1-48 0,1-2 0,1-17 0,1-14 90,1-16-90,0 3 0,3-29 0,0 14 3392,7-31-3392,-3 19-3482,13-55 3482,-8 43-627,2-8 1,2 1 626,-2 7-739,15-42 739,-15 53-199,5-10 199,-6 19 2530,0 1-2620,0 2 1370,1 3-1280,0 1 0,-1 4 1019,13-6-1019,-10 13 214,13-3-124,-15 15 0,1 6 0,-5 3 0,-2 6 0,-2 5 450,3 50-451,-4-26 1,4 39 0,-5-39 0,2 2 0,0 0 0,3 2 0,-1-1 0,13 37 0,-7-32-90,12 42 0,-15-53 0,6 22 90,-9-28-180,5 23 90,-8-32-630,4 15-89,-6-30-2070,1 1 1260,-2-10-1349,0-7 1529,-2-1 1349,0-5 0,0 1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5.355"/>
    </inkml:context>
    <inkml:brush xml:id="br0">
      <inkml:brushProperty name="width" value="0.17143" units="cm"/>
      <inkml:brushProperty name="height" value="0.17143" units="cm"/>
      <inkml:brushProperty name="color" value="#333333"/>
    </inkml:brush>
  </inkml:definitions>
  <inkml:trace contextRef="#ctx0" brushRef="#br0">58 0 11221,'-9'11'3598,"0"1"-1979,3 15-990,0 17-179,-5 28-360,4-13 180,0 31-180,5-35-45,22 17 0,8 0-45,0-20-45,5 0 0,4-14 45,-3-45-3392,-6-1 3392,-3-6-32,-8 1 32,0-2 0,0-2 0,0-2 0,0-3 0,0 0 3286,-1-2-3286,-1 0 0,-1-2 48,-1 1-138,-2 1 90,-1 0 0,-1-16 0,-4 15 0,-1-20 0,-4 26 0,-10-18 0,3 18 0,-19-21 0,12 24 90,-15-12-90,14 16 180,-19-5-180,15 11 180,-27-1-90,25 9-1,-20 6 1,21 0-90,-11 10 0,13-6-90,-11 13-179,16-12-2250,-4 12 1080,13-15-1439,2 4 1528,4-10 1350,8 0 0,0-3 0,5-1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6.269"/>
    </inkml:context>
    <inkml:brush xml:id="br0">
      <inkml:brushProperty name="width" value="0.17143" units="cm"/>
      <inkml:brushProperty name="height" value="0.17143" units="cm"/>
      <inkml:brushProperty name="color" value="#333333"/>
    </inkml:brush>
  </inkml:definitions>
  <inkml:trace contextRef="#ctx0" brushRef="#br0">522 10 16618,'-15'-6'449,"-1"3"-359,3 8 90,-3 4-90,-2 2 0,-3 2 90,-4 3-90,-2 2 90,-3 3 90,-18 13 179,-20 14-359,12-8 45,14-9 0,3-2-135,10-6 90,-13 18-180,33-27 90,1 8 0,12-13-90,11 1 90,1-6 0,8-1 0,-2-3 0,1 0-90,2-1 0,27-7 90,-19 2-90,44-12 90,-44 11-90,43-8 0,-44 10 0,29-1 90,-34 6-89,13 2 89,-19 2-90,2 2 90,-11 3 0,-4 0 90,-2 17-90,-4-8 89,-4 21 1,-3-18 0,-3 8 0,-2-11 0,0 1 90,-3-4 90,-14 10-180,8-10 0,-12 6 0,12-12-90,-21 6 0,14-7-450,-32 5-90,35-10-3867,-16-6 2878,29-3-1439,0-12 2968,9 4 0,5-5 0,0 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59.326"/>
    </inkml:context>
    <inkml:brush xml:id="br0">
      <inkml:brushProperty name="width" value="0.17143" units="cm"/>
      <inkml:brushProperty name="height" value="0.17143" units="cm"/>
      <inkml:brushProperty name="color" value="#333333"/>
    </inkml:brush>
  </inkml:definitions>
  <inkml:trace contextRef="#ctx0" brushRef="#br0">35 396 9242,'-11'-2'3238,"2"0"-2069,6 2 1,-1 0-721,2 1 271,-1 0 809,1 1-1439,22-11 0,-9 4 0,27-16 0,-21 10-90,7-5 90,0 0-90,-6 4 0,12-8 0,-14 9 0,9-6 0,-12 6 0,13-13 0,-13 10 0,12-20 0,-15 19 0,5-13 0,-11 15 90,0-8-90,-3 12 0,-3-7 0,0 11 0,-5-5 0,1 4 0,-7-5 0,6 5 0,-6-6 0,6 7 90,-8-4 0,6 5-90,-11 0 0,11 3 0,-10 4 0,10 0 0,-4 2 0,5 2-90,-1 1 90,0 0 0,-6 12 0,4-7 0,-7 17 0,9-14 0,-13 35 0,11-25 90,-6 22-90,10-25 90,-1 21-90,4-16 0,-1 36 0,4-35 0,5 25 0,-1-29 0,12 26 0,-6-27 0,12 19 0,-10-26 0,16 11 0,-12-15 0,16 5 0,-15-13 0,23-1 0,-17-3-90,25-8 90,-23-1-90,35-25 0,-26 10 0,31-28 90,-34 22-90,20-24 90,-23 22 0,24-35 0,-30 39 0,12-22 0,-25 37 0,1-4 0,-7 10 90,1-1-90,-3 6-8545,0-1 7375,4 2 1170,-2-1 0,2 0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13.721"/>
    </inkml:context>
    <inkml:brush xml:id="br0">
      <inkml:brushProperty name="width" value="0.17143" units="cm"/>
      <inkml:brushProperty name="height" value="0.17143" units="cm"/>
      <inkml:brushProperty name="color" value="#6F1045"/>
    </inkml:brush>
  </inkml:definitions>
  <inkml:trace contextRef="#ctx0" brushRef="#br0">41 36 7353,'-1'-9'2968,"-1"2"-1978,2 3 89,0 0 1260,1 0-1980,-1 1 1081,1 0-1171,3 2-179,-2 3 0,2 1-90,0 1 90,2 4-90,0-2 0,6 5 0,-3-3 0,15 7 90,-10-6-90,22 10 90,-19-11-90,17 8 0,-18-9 0,11 5-90,-12-6 0,16 8 90,-16-8-90,13 6 0,-16-5 0,11 4 90,-13-5 0,7 5 0,-11-7 0,2 1 0,-5-1 0,0-1 0,-1-1 0,1 1 0,-1-1 0,0 0-90,0 0 90,0-1 0,0 1 0,-3 1 0,0 0 0,-4 1 0,0-1 90,-1 1-90,-5 2 90,2-1-90,-15 7 90,9-6-90,-13 7 0,13-7 0,-11 3 90,9-3-90,-20 5 0,17-5 90,-28 9 0,27-8 0,-19 5 0,23-7 0,-13 5 0,17-6 0,-10 4-90,16-5 0,-1 0-90,5-2 90,1 1 0,0 1 0,1-1 0,-1 0 0,0-1-8455,0 1 7285,9-5 1170,-5 1 0,7-4 0,-6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04.286"/>
    </inkml:context>
    <inkml:brush xml:id="br0">
      <inkml:brushProperty name="width" value="0.17143" units="cm"/>
      <inkml:brushProperty name="height" value="0.17143" units="cm"/>
      <inkml:brushProperty name="color" value="#333333"/>
    </inkml:brush>
  </inkml:definitions>
  <inkml:trace contextRef="#ctx0" brushRef="#br0">0 0 6813,'11'5'1079,"-1"1"-629,-1-3 360,4 2-720,0 0 90,11 4-90,-6-4 0,30 10-90,-17-7 0,37 11 0,-28-9 0,39 9 0,-28-8 44,10 1 1,1-1-45,7-1 90,15 2 0,1-2 90,-6-1-45,-1-1 0,0 0 45,-1-1 45,4 0 0,3 0-135,3 0 45,-1 0 0,0-1 44,-3 0 136,7 0 0,0-1-1061,5 2 836,-20-3 0,-3 1 90,6 0-90,-1 1 90,-1 0-135,-23-1 0,1 1-45,26 2 0,-28-3 0,-2 0 0,19 2 0,-2-1 0,-2 0 90,-6-2 0,1-1-90,16 1 45,-5-1 0,-2-1 45,-6-1-90,35 0 89,-46 0-89,43-1-89,-51 0 89,21 0 0,-34-1 0,-1 0 0,13 0 0,-11 0 0,23-1 0,-25 0 269,35-1-179,-37 1 180,20-2-180,-36 2 926,5-1-1016,-9 2 0,10-2 0,-7 2-180,20-1 180,-17 0-270,14 0-270,-17 0-2158,8-2 1799,-11 1-900,3-4 1799,-9 3 0,1-4 0,-1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08.355"/>
    </inkml:context>
    <inkml:brush xml:id="br0">
      <inkml:brushProperty name="width" value="0.17143" units="cm"/>
      <inkml:brushProperty name="height" value="0.17143" units="cm"/>
      <inkml:brushProperty name="color" value="#333333"/>
    </inkml:brush>
  </inkml:definitions>
  <inkml:trace contextRef="#ctx0" brushRef="#br0">0 0 8252,'5'12'2339,"-1"-1"-540,7 3-1349,4 1-181,64 17 1,13-1-270,-27-7 0,24 4 0,-4-4-90,-44-20-89,-1-1 89,-1-1-90,6-2 90,-24 0-180,13-1 180,-21 0-90,4-2 90,-8 1-90,0 0 90,-2-1 0,0 1 0,-2 0 90,1 0 90,-3 1 810,0 0-900,-11 5 90,3-2-90,-9 4 0,7-2 0,0 0 90,-1 2-90,-1-1-3212,-12 9 3391,5-5 361,-34 21-360,25-16 180,-29 17-270,30-17 180,-24 13-180,22-13 0,-17 10-90,24-15 0,-10 7 0,16-8 0,-5 2 0,12-6 3481,0 1-3391,-5 4-90,5-4 90,-7 6 0,7-6 180,-8 6-180,7-7 0,-3 3 0,6-5 0,0-1 0,0 1-90,1-1 0,-1-1 0,2 0 0,0 1 0,-1 0 0,0 0 0,-1 1 0,2 0 0,0 0 0,-2 0 0,2 0 0,-1 0 0,1-1 0,0 0 0,-2 1 0,0 0 0,-1 0 0,0 0 0,-1-1 0,-5 3 0,4-2-90,-6 1 90,9-2-540,0-1-989,2 1-180,1 2 720,1 0 59,1 0 1,0-1-1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8.489"/>
    </inkml:context>
    <inkml:brush xml:id="br0">
      <inkml:brushProperty name="width" value="0.17143" units="cm"/>
      <inkml:brushProperty name="height" value="0.17143" units="cm"/>
      <inkml:brushProperty name="color" value="#333333"/>
    </inkml:brush>
  </inkml:definitions>
  <inkml:trace contextRef="#ctx0" brushRef="#br0">474 35 9961,'3'-9'3508,"-1"1"-2248,-2 7 629,0-1-1620,0-2-89,0 1 0,-2-1 0,-2 2-90,-1 2 0,-3-1 90,-5 1-90,1-1-90,-5 2 0,2 2 0,0 2 90,-1 1-90,-18 11 0,11-5 90,-23 15-90,23-11 0,-16 14 0,15-11 0,-27 26 0,26-20 0,-22 22 0,29-27 0,-8 12 0,19-18-90,-1 5 90,12-13 0,8 2 0,1-6-90,5 1 90,-2-2 0,0-1 0,2 0 0,1 0 0,2 0-90,14-2 90,-6 1-90,37-2 90,-30 1 0,18 2-90,-25 0 90,-4 2 0,1 2-90,-3 3 90,0 0 0,-3 2 0,-1 0 0,1 6 0,-7-4 90,1 9 0,-10-9 90,-3 9 0,-6-7 269,-19 14-269,5-12 270,-36 19-360,27-19 90,-27 12-180,29-17-360,-20 6 0,24-10-3328,-12 1 2159,25-6-1439,-1-3 1529,9-1 1439,1-3 0,2-1 0,2-1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9.336"/>
    </inkml:context>
    <inkml:brush xml:id="br0">
      <inkml:brushProperty name="width" value="0.17143" units="cm"/>
      <inkml:brushProperty name="height" value="0.17143" units="cm"/>
      <inkml:brushProperty name="color" value="#333333"/>
    </inkml:brush>
  </inkml:definitions>
  <inkml:trace contextRef="#ctx0" brushRef="#br0">2 0 16797,'-1'63'1080,"1"-5"-900,1-20 0,1 4-1,-1 4 91,2 28-90,-2-16-90,1-7 0,0 0 0,-1 9-45,2 0 0,1-1 45,-1 1-90,2 29 0,-2-46 0,0-2 0,1-2 0,0-3 0,0-2 90,4 22-90,-3-21 0,4 25 0,-6-35 90,1 6-90,-2-14 0,1 0 0,-2-2 0,1-3 0,-2-1 0,1-2-180,0 2-2159,-1-6-2068,0 1 1618,-6-18 1530,3 2 1259,-4-12 0,4 8 0,-1-2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9.824"/>
    </inkml:context>
    <inkml:brush xml:id="br0">
      <inkml:brushProperty name="width" value="0.17143" units="cm"/>
      <inkml:brushProperty name="height" value="0.17143" units="cm"/>
      <inkml:brushProperty name="color" value="#333333"/>
    </inkml:brush>
  </inkml:definitions>
  <inkml:trace contextRef="#ctx0" brushRef="#br0">0 270 10951,'17'-6'4137,"0"0"-2697,-3 1-1,4-1-1259,1-2-90,4 0 0,2-3 179,18-6-269,-8 3 135,14-4 0,3 0-135,0 0 0,39-13 0,-52 18 0,23-7 0,-24 7 0,31-9 0,-48 15-539,11-4-91,-25 8-2159,0-1 1350,-7 2-2788,0 0 4227,-3 0 0,0-1 0,-4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0.738"/>
    </inkml:context>
    <inkml:brush xml:id="br0">
      <inkml:brushProperty name="width" value="0.17143" units="cm"/>
      <inkml:brushProperty name="height" value="0.17143" units="cm"/>
      <inkml:brushProperty name="color" value="#333333"/>
    </inkml:brush>
  </inkml:definitions>
  <inkml:trace contextRef="#ctx0" brushRef="#br0">0 1 9332,'9'16'4047,"-2"2"-2697,-2 0-1,0 6 0,1 3-1169,1 4 0,-1 3-90,2 7 90,3 24-180,-2-12 0,4 38 0,-7-39 0,1 44 0,-4-50 0,-1 42 0,-3-56 0,-2 21 0,1-34 0,-2 2 0,2-13 0,1-3 0,0-2 0,-1-12 0,2 0 0,-1-10 0,1-1 0,0-30 0,0 15 90,5-52 0,-1 46-90,5-22 0,-3 30 90,3 2-90,0-1 0,2 2 0,2 1 89,0 1-89,3-1 0,0 1 0,3 0 90,19-19-90,-13 19 0,29-25 0,-31 36 0,18-9 0,-23 19 0,4-1 0,-7 5 0,-1 2 0,-1 0-90,-1 0 90,-1 1 0,-3 0-89,0 0-181,-1 2 0,-2-1-1439,0 2 360,-3-3-338,0 1 0,-2-7 1,0-1-1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1.788"/>
    </inkml:context>
    <inkml:brush xml:id="br0">
      <inkml:brushProperty name="width" value="0.17143" units="cm"/>
      <inkml:brushProperty name="height" value="0.17143" units="cm"/>
      <inkml:brushProperty name="color" value="#333333"/>
    </inkml:brush>
  </inkml:definitions>
  <inkml:trace contextRef="#ctx0" brushRef="#br0">120 9 8432,'-10'-5'3238,"2"2"-1978,5 3-91,0 0 90,-1 2-809,0 3-90,0 4 0,0 4-1,-2 5 1,0 4-90,-1 6 0,-1 2-90,0 4 269,-4 19-269,3-11 180,-4 45-270,8-40 180,0 50-270,7-57 0,6 30 0,1-44 0,11 11 0,-6-21-90,19 6 90,-14-16 0,17 1-90,-18-7 90,6-3-90,-7-3 90,1-5-90,-1-2 0,7-12 0,-5 4 0,10-20 0,-13 14 0,9-28 90,-14 26 0,6-34 0,-13 36 0,0-24 0,-3 27 0,-1-17 0,0 16 90,-5-24-90,2 24 90,-8-18-90,4 25 90,-2-4 0,1 9 0,0 1 0,0 2-90,-2 1 180,-6-1 0,3 5 90,-17-2-180,13 6 0,-9 0 0,12 3 0,-14 6-90,10-1-540,-21 12 180,23-9-2158,-12 12 898,17-9-3057,0 16 3238,7-15 1439,2 9 0,5-14 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2.872"/>
    </inkml:context>
    <inkml:brush xml:id="br0">
      <inkml:brushProperty name="width" value="0.17143" units="cm"/>
      <inkml:brushProperty name="height" value="0.17143" units="cm"/>
      <inkml:brushProperty name="color" value="#333333"/>
    </inkml:brush>
  </inkml:definitions>
  <inkml:trace contextRef="#ctx0" brushRef="#br0">1 0 15178,'7'77'1079,"0"0"1,1 0-1,1 6-1049,-3-5 0,0 14 0,-2-20-30,-4-20 0,1-17 0,-1 7 0,1-21 0,-1-3 0,0-4 0,1-1-90,-1-7 1,0-4 89,0-13 0,0-2 0,0-9-90,1 1 90,0-4 0,3-4 0,1-3 0,11-37-90,-5 24 90,4-8 0,0 1-90,0 7 0,18-47 90,-18 57-90,7-16 90,-6 21 0,-3 9-90,4-3 90,-5 11 0,0 2 0,16 1 90,-12 6-90,11 0 90,-17 8 270,6 17-271,-7-2 271,3 27-270,-9-18-3212,0 26 3212,-2-20-563,4 38 563,-2-34-1,9 45-89,-6-46 180,7 31-90,-6-35 0,2 22-90,-5-23 90,5 41-90,-5-41 3023,3 27-3203,-5-41 843,0 0-2372,0-5 90,-2-5-3149,1 0 3329,-2-5 1439,0-1 0,0-2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4.207"/>
    </inkml:context>
    <inkml:brush xml:id="br0">
      <inkml:brushProperty name="width" value="0.17143" units="cm"/>
      <inkml:brushProperty name="height" value="0.17143" units="cm"/>
      <inkml:brushProperty name="color" value="#333333"/>
    </inkml:brush>
  </inkml:definitions>
  <inkml:trace contextRef="#ctx0" brushRef="#br0">635 124 7623,'3'-14'3238,"-1"-1"-1979,-1 6 0,0-2 91,-1 1-91,0 0-809,0 1-91,-1 0 271,-6-2-360,0 3 90,-12-2-270,7 7 179,-16-1-179,10 4 270,-27 12-270,19-1 90,-28 21-90,27-9 180,-32 41-270,29-27 45,-3 10 0,1 0-45,6-5 0,-11 23 0,23-32 90,-1 20 0,8-18-90,3 45 0,8-50-90,8 27 90,-2-39 0,11 5 0,-7-14-90,13-2 90,-9-7-180,27-22 90,-19 4 0,16-18 0,-17 11 0,0-3 0,1-2 0,10-13 0,-9 8-180,22-34 180,-26 35-89,17-38 89,-26 43-90,6-22 90,-13 29 0,4-12 90,-6 15-90,4-10 90,-5 15 90,4-10-90,-6 15 90,3-5-90,-4 10 90,0-1-90,0 1 180,0-2-180,0 3 90,-1-4 0,1 5 809,-1-2-809,0 15 0,0-4 0,0 14 90,0-4-90,0 4 180,0 15-91,0-5 91,2 42-180,-1-32 0,4 42-90,-2-41 90,9 47-90,-4-41 0,9 43 0,-7-46 0,12 51 0,-11-46-90,9 47 90,-12-51-90,5 44 90,-8-45 0,1 34 0,-5-47 90,-8 27-90,0-32 0,-14 19 0,3-27 90,-29 14-90,18-19-90,-45 6 90,39-15 0,-37-4 0,36-5-90,-44-16 0,38 6-269,-40-17 89,43 16-2519,-35-15 1080,38 15 90,-16-6 90,29 11 1529,-7-6 0,12 7 0,-5-5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5.386"/>
    </inkml:context>
    <inkml:brush xml:id="br0">
      <inkml:brushProperty name="width" value="0.17143" units="cm"/>
      <inkml:brushProperty name="height" value="0.17143" units="cm"/>
      <inkml:brushProperty name="color" value="#333333"/>
    </inkml:brush>
  </inkml:definitions>
  <inkml:trace contextRef="#ctx0" brushRef="#br0">1 23 7892,'0'-10'3508,"0"1"-2248,0 7 2967,1 1-3957,4 16 0,-1 0 0,3 17 90,-4 1-90,0 7-1,0 7 136,-1 22 0,0 5-225,1 9-545,-1 8 0,0-2 455,-1-19-90,0-14 0,1-1 90,0 4-90,1-6 0,0 0 0,0-4 0,2 22 0,-4-38 0,0-4 0,-1 18 0,0-20 0,0 19 0,0-31 910,0 6-910,0-17 0,0-1 0,0-10 0,0-13-90,0 2 90,0-9 0,0 4 0,1-2-180,5-29 180,-1 18-180,13-56 90,-6 47 90,15-44-90,-9 44 90,15-29 0,-11 33 90,7-9-90,-8 20 0,0 3 0,0 4 0,20-6-90,-14 14 90,25-2 0,-29 15 90,24 20-90,-27-3 180,11 31-180,-23-14 270,-3 46-180,-9-32 90,-12 44-1,-1-45 1,-22 32-90,11-31 90,-6 0 0,-1-1-90,-5 0-45,3-3 0,-1-3-45,5-9-90,-16 13-90,25-26-899,-12 5-91,23-15-3867,-4 0 3418,14-9-1439,4-5 3058,2-2 0,3-4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19.821"/>
    </inkml:context>
    <inkml:brush xml:id="br0">
      <inkml:brushProperty name="width" value="0.17143" units="cm"/>
      <inkml:brushProperty name="height" value="0.17143" units="cm"/>
      <inkml:brushProperty name="color" value="#6F1045"/>
    </inkml:brush>
  </inkml:definitions>
  <inkml:trace contextRef="#ctx0" brushRef="#br0">0 1 13739,'1'13'2789,"-1"1"-2520,2-2-89,0 3 0,0 3 0,0 2 0,0 1 270,2 40-360,-2-27 0,3 44 0,-3-46 89,1 25-89,0-23 90,1 38-90,-1-32 0,2 49-90,-4-50 90,2 35-90,-2-40 0,1 9 90,-1-15-90,1 0 0,-1-1 0,0-1 90,0-1-90,0-1 0,1 20 0,0-15 0,1 25 0,-2-28 0,2 29 0,-2-27 90,2 31-90,-3-36 0,2 17 90,-1-25-90,-1 3 0,1-8 0,-1-1 0,0-1 0,1 1 0,0-4 0,-1 2 90,0-5-90,1-13 0,0 0 0,1-14 0,2-6 0,-1 3 0,8-38 0,-4 29 0,11-37 0,-7 38-90,10-24 90,-8 24-90,18-35 90,-14 34-180,22-40 180,-22 46 0,15-21 0,-18 31 0,14-10 0,-14 18 90,11-6-90,-13 14 90,12-1 0,-11 5 0,11 2 90,-13 3 180,10 18-270,-11-4 269,4 27-269,-10-15 270,1 44-270,-4-31 90,1 57-90,-2-55 0,0 40 0,-1-44 0,-2 42-90,1-41 0,-3 33 0,3-43-270,1 12 0,0-24-7915,1 7 6566,0-20 0,-3 0 1619,-1-10 0,-3-2 0,-1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6.205"/>
    </inkml:context>
    <inkml:brush xml:id="br0">
      <inkml:brushProperty name="width" value="0.17143" units="cm"/>
      <inkml:brushProperty name="height" value="0.17143" units="cm"/>
      <inkml:brushProperty name="color" value="#333333"/>
    </inkml:brush>
  </inkml:definitions>
  <inkml:trace contextRef="#ctx0" brushRef="#br0">0 110 7803,'0'-15'3597,"0"2"-2247,0 6 1348,2 2-1349,1 2-989,2 2 0,2 5 539,11 23-719,-5-2 270,13 39-360,-12-21 45,0 10 0,0 3-45,-2 4-90,7 38-1848,-13-46 1848,-2-1-534,-2 34 534,-2-32-303,-5 34 303,1-54 0,-7 9 0,4-23-90,-6-2 90,8-12 1663,-4-25-1753,7 2 90,0-37-90,3 17 717,3-17-627,1 11 88,2-2-88,1-2 0,13-43 90,-6 33-45,1 4 0,2 3-45,1 5 0,19-25 0,-12 33-90,36-31 90,-28 37-241,45-25 241,-46 39-270,22-6 180,-35 20-90,2 1-90,-12 3-360,-3 3-629,-3 0-2753,-1 9 2573,-1-5 153,-2 4 1286,0-8 0,-2-1 0,0-1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7.054"/>
    </inkml:context>
    <inkml:brush xml:id="br0">
      <inkml:brushProperty name="width" value="0.17143" units="cm"/>
      <inkml:brushProperty name="height" value="0.17143" units="cm"/>
      <inkml:brushProperty name="color" value="#333333"/>
    </inkml:brush>
  </inkml:definitions>
  <inkml:trace contextRef="#ctx0" brushRef="#br0">130 49 8162,'-12'0'3958,"1"0"-2519,5 2 1350,-4 8-1350,2 2-1259,-3 8 90,2 2 179,-5 20-269,3-3 450,-8 57-450,11-40-90,3-1 0,1-1 0,3-2-90,9 41 0,0-51-90,16 23 0,-7-48-90,17-1 90,-12-12-180,29-15 180,-24 1-180,32-30 180,-34 14 0,18-30 0,-25 25 90,4-13-90,-10 12 90,0-2 0,-2 0 0,2-31 0,-6 24 0,1-46 0,-5 52 90,-4-15-90,-3 28 90,-19-20 0,7 20 0,-14-13 0,13 25 0,-2 2 0,0 2 0,-2 3 90,0 1 180,-20 4-360,16 2 180,-24 7-180,28-1-90,-5 3-90,11-3-180,1-1-360,2 0-2248,1 4 1349,6-2-1529,2 9 1619,4-6 1529,1 4 0,3-3 0,2-1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8.155"/>
    </inkml:context>
    <inkml:brush xml:id="br0">
      <inkml:brushProperty name="width" value="0.17143" units="cm"/>
      <inkml:brushProperty name="height" value="0.17143" units="cm"/>
      <inkml:brushProperty name="color" value="#333333"/>
    </inkml:brush>
  </inkml:definitions>
  <inkml:trace contextRef="#ctx0" brushRef="#br0">2 137 13199,'-2'21'4228,"2"4"-3958,3 1 90,1 7-90,0 5-1,1 5-89,0 3 90,0 3-180,0 1 180,4 25-90,0 1-180,-1-22 0,1-1-90,2 14 90,7 6-90,-10-49 0,7 4 90,-6-18-180,9-5 90,-8-10 0,13-24 0,-12 6 0,7-21-90,-8 11 90,0-5-89,5-22 89,-4 12 0,3-15-90,-3 3 180,-3 16 0,4-26 0,-6 35-90,5-33 90,-6 36 0,5-22 0,-5 32 90,2-8-90,-3 16 0,0-1 90,-2 9-90,0 3 270,-1 1-181,1 11 1,-1 0 0,0 11 90,0 0-90,0 6 270,5 35-270,-2-19 0,7 44 0,-3-44 0,16 44-90,-9-42 0,16 34 0,-13-44-90,20 24 0,-18-33-90,17 13 90,-20-27-270,14-2 270,-15-10 0,10-10 90,-16-2-90,8-30 90,-10 15 0,6-36 0,-8 28-90,8-53 90,-6 39 0,0 0 0,0-1 0,1 2 0,11-46 90,-9 49-90,11-41 0,-13 57 0,5-17 0,-8 32 0,1-2-90,-4 11-269,1 2-91,-2 4-3508,0 9 2609,-1-2-1439,0 8 1528,-1-8 1260,2 2 0,-1-4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38.878"/>
    </inkml:context>
    <inkml:brush xml:id="br0">
      <inkml:brushProperty name="width" value="0.17143" units="cm"/>
      <inkml:brushProperty name="height" value="0.17143" units="cm"/>
      <inkml:brushProperty name="color" value="#333333"/>
    </inkml:brush>
  </inkml:definitions>
  <inkml:trace contextRef="#ctx0" brushRef="#br0">477 1 12030,'-15'6'4138,"0"2"-2699,1 2-1169,-4 4-90,-2 2 269,-14 13-179,5-4 270,-39 38-360,30-27-45,-5 9 0,1 1-45,6-5-90,-23 34 90,40-44-90,-2 12 0,16-23-90,11 5 0,4-17-90,30 0 90,-13-11-180,48-13 180,-36 4-90,39-14 90,-38 12-180,25-7 180,-27 8-179,35-8 179,-36 11 0,38-3 90,-46 11 90,13 6-90,-31 4 180,-3 24-1,-13-9 91,-14 29-90,0-23 0,-9 10 0,5-11 90,-1 1-90,-3 1 0,0-1 0,-2 1-1,0-1-89,-1-1 0,0 0-90,1-2-180,-19 10-89,20-15-361,-16 5 0,31-21-4047,0-4 3148,9-4 1529,6-10 0,2 4 0,2-5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8.301"/>
    </inkml:context>
    <inkml:brush xml:id="br0">
      <inkml:brushProperty name="width" value="0.17143" units="cm"/>
      <inkml:brushProperty name="height" value="0.17143" units="cm"/>
      <inkml:brushProperty name="color" value="#333333"/>
    </inkml:brush>
  </inkml:definitions>
  <inkml:trace contextRef="#ctx0" brushRef="#br0">1 120 0,'21'-6'3479,"1"-1"-787,-3 1-1432,2 1 1599,4-1-1510,2 0-854,23-2 0,4-1-315,4 0-45,13-2 0,1 1-45,-9 2 0,8 1 0,4 0-90,5 1 0,16 2 0,0 1 0,-9 2-198,-5 1 1,-2 1 197,-5 2 0,-15 2 0,-1 2 2233,7 3-2233,-5 5 0,-1 1 0,-2 2 0,1 5 0,-1 1 0,-13-3 0,39 22-90,-49-23 1,34 19 89,-37-19-180,26 14 180,-35-21 912,19 11-912,-23-14 0,13 9 0,-19-12 2407,4 4-2317,-8-6-90,1 2 90,-3-2-90,-1-1-90,0 0 0,-2-2-2368,-1 0 0,-12-3 1,-2 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9.503"/>
    </inkml:context>
    <inkml:brush xml:id="br0">
      <inkml:brushProperty name="width" value="0.17143" units="cm"/>
      <inkml:brushProperty name="height" value="0.17143" units="cm"/>
      <inkml:brushProperty name="color" value="#333333"/>
    </inkml:brush>
  </inkml:definitions>
  <inkml:trace contextRef="#ctx0" brushRef="#br0">427 1 16887,'-16'7'270,"1"1"-270,4-1 90,-3 3-90,-2 1 0,-1 2 90,-2 1 0,-8 9-90,5-7 90,-15 14 90,-9 5-180,12-9 0,-15 13 90,31-24-90,-13 11 90,18-12-90,-8 6 0,14-13 0,-2 3-90,7-7 0,-1 1 90,3-3 0,2 1 0,-1 1 90,3 0-90,0 0 0,1 1 90,1 0-90,1 1 0,1 1 0,2 0 90,7 5-90,-1-2 0,15 7 0,-9-6 0,9 2 0,-8-4 0,2-1 0,1-2 0,12 2-90,-8-4-180,19 1-90,-23-3-180,6 0-719,-12-1-90,-3 0 0,-1 0-1,-2-2 91,-2 0 0,-2-2 1259,-3-1 0,-1 0 0,-2-1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2.835"/>
    </inkml:context>
    <inkml:brush xml:id="br0">
      <inkml:brushProperty name="width" value="0.17143" units="cm"/>
      <inkml:brushProperty name="height" value="0.17143" units="cm"/>
      <inkml:brushProperty name="color" value="#333333"/>
    </inkml:brush>
  </inkml:definitions>
  <inkml:trace contextRef="#ctx0" brushRef="#br0">1 12 14998,'10'-6'1530,"-2"1"-1440,-3 4 89,0 1-89,0 2 90,1 4 0,0 3 720,5 51-631,-4-22 91,5 60-180,-9-47 90,3 41-180,-3-36 0,1 4 0,0 1-90,1 2-1696,0-3 0,0-1 1696,0-4-320,0-3 0,0 0 320,1-2 90,4 40-90,-5-53-243,6 30 243,-6-36 0,5 21 0,-6-32-270,2 10 0,-4-18 302,0 3-1561,-4-12 905,1-3-816,-3-2-798,-1-6 2238,0 1 0,-2-3 0,2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3.271"/>
    </inkml:context>
    <inkml:brush xml:id="br0">
      <inkml:brushProperty name="width" value="0.17143" units="cm"/>
      <inkml:brushProperty name="height" value="0.17143" units="cm"/>
      <inkml:brushProperty name="color" value="#333333"/>
    </inkml:brush>
  </inkml:definitions>
  <inkml:trace contextRef="#ctx0" brushRef="#br0">0 230 14189,'14'1'4767,"1"0"-4407,3-2 0,4-2 0,3-2-91,5-1 1,3-3 0,4 0-90,2-1-90,2-2 90,21-6-180,24-11-90,-17 5-225,-15 4 0,-4 0-134,-12 4-3419,28-12 2159,-46 19 1709,6-1 0,-21 9 0,-2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4.028"/>
    </inkml:context>
    <inkml:brush xml:id="br0">
      <inkml:brushProperty name="width" value="0.17143" units="cm"/>
      <inkml:brushProperty name="height" value="0.17143" units="cm"/>
      <inkml:brushProperty name="color" value="#333333"/>
    </inkml:brush>
  </inkml:definitions>
  <inkml:trace contextRef="#ctx0" brushRef="#br0">0 1 17517,'6'25'899,"-1"1"-539,-1-1-90,1 5 90,0 6 90,1 25-270,0-11-4072,3 41 3982,-3-36-90,1 15-1319,-2-23 1319,0-4 0,6 26-90,1-3 0,-1-6-360,-2-11-179,-7-37-5668,-1 4 4678,-1-11 2358,-2 1-739,0-7 0,-1-3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1.948"/>
    </inkml:context>
    <inkml:brush xml:id="br0">
      <inkml:brushProperty name="width" value="0.17143" units="cm"/>
      <inkml:brushProperty name="height" value="0.17143" units="cm"/>
      <inkml:brushProperty name="color" value="#333333"/>
    </inkml:brush>
  </inkml:definitions>
  <inkml:trace contextRef="#ctx0" brushRef="#br0">1 1 13919,'31'46'569,"-20"-28"1,14 21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0.588"/>
    </inkml:context>
    <inkml:brush xml:id="br0">
      <inkml:brushProperty name="width" value="0.17143" units="cm"/>
      <inkml:brushProperty name="height" value="0.17143" units="cm"/>
      <inkml:brushProperty name="color" value="#6F1045"/>
    </inkml:brush>
  </inkml:definitions>
  <inkml:trace contextRef="#ctx0" brushRef="#br0">1 0 12570,'1'21'4587,"0"2"-2698,3 14-1619,0-3 0,1 13-90,-1-10 90,1 1-180,0 1 269,2 15-89,-1 2-180,1 0 90,2 17-90,-5-38-90,2 26 90,-4-36-90,1 3-90,-2-12-90,1 1-180,-1-6-89,0 0-5668,-1-7 2789,-1-2 1709,-2-8 1619,-1-1 0,0-7 0,0 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4.970"/>
    </inkml:context>
    <inkml:brush xml:id="br0">
      <inkml:brushProperty name="width" value="0.17143" units="cm"/>
      <inkml:brushProperty name="height" value="0.17143" units="cm"/>
      <inkml:brushProperty name="color" value="#333333"/>
    </inkml:brush>
  </inkml:definitions>
  <inkml:trace contextRef="#ctx0" brushRef="#br0">0 0 9512,'2'24'4137,"0"1"-2788,0 0 181,1 4-91,0 6-1169,1 4 179,2 23-269,-1-13 90,2 36-90,-1-36-90,2 29-90,-3-37 90,2 35-90,-3-41 0,-1 29-90,-3-42 90,0 8 0,0-26 0,0-4-90,0-9 90,0-5 0,1-2-90,1-4 0,1-4 90,2-4-90,2-3 0,10-38 0,-4 23 90,14-46 0,-14 49-90,11-28 90,-9 31-90,16-36 90,-15 39 0,16-26 0,-18 39 0,3-4 90,-7 16-90,-1 4 90,-2 3 90,1 4-90,-2 1 0,1 5 360,4 20-270,-3-5 0,4 16 179,-2 0-269,-2-7 90,3 10 0,-2-9-90,0 1 180,5 17-180,-4-8 90,9 48-180,-10-40 90,8 43-90,-10-49 0,7 35-180,-8-41-540,5 29 1,-7-44-2520,3 10 1440,-4-24-3148,0-1 4947,-2-7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5.607"/>
    </inkml:context>
    <inkml:brush xml:id="br0">
      <inkml:brushProperty name="width" value="0.17143" units="cm"/>
      <inkml:brushProperty name="height" value="0.17143" units="cm"/>
      <inkml:brushProperty name="color" value="#333333"/>
    </inkml:brush>
  </inkml:definitions>
  <inkml:trace contextRef="#ctx0" brushRef="#br0">1 0 8522,'14'10'4588,"0"3"-2969,-2 3 0,3 5 0,2 2 90,2 5-1170,12 15-359,-7-9 90,17 25-270,-16-25 90,23 34-180,-24-34-90,19 25 0,-25-36-719,12 14 449,-17-22-1169,7 5 180,-14-16-1619,-1 0 1618,-2-4 1440,-1-13 0,-2 3 0,2-11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6.074"/>
    </inkml:context>
    <inkml:brush xml:id="br0">
      <inkml:brushProperty name="width" value="0.17143" units="cm"/>
      <inkml:brushProperty name="height" value="0.17143" units="cm"/>
      <inkml:brushProperty name="color" value="#333333"/>
    </inkml:brush>
  </inkml:definitions>
  <inkml:trace contextRef="#ctx0" brushRef="#br0">59 1 14998,'0'22'3508,"0"2"-3058,0 3 0,0 5-90,0 9 89,-1 5-89,-1 6-90,-1 6 0,0 4-90,-1 4-45,1-18 0,-1 5 0,0 17 0,-1 2-241,1-13 0,1 1 196,-3 35 0,2-5-90,1-16 45,1-9 0,0-2-45,1-12 0,1 44 0,0-58-90,0 26 0,0-50-179,0 4-181,0-12 0,0 0-2008,0-5 0,-2-9 1,0-3-1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7.454"/>
    </inkml:context>
    <inkml:brush xml:id="br0">
      <inkml:brushProperty name="width" value="0.17143" units="cm"/>
      <inkml:brushProperty name="height" value="0.17143" units="cm"/>
      <inkml:brushProperty name="color" value="#333333"/>
    </inkml:brush>
  </inkml:definitions>
  <inkml:trace contextRef="#ctx0" brushRef="#br0">0 25 8432,'5'28'4318,"1"2"-2789,0 0-90,2 5 90,0 3 0,2 4-1259,1 3-90,0 1 90,7 23-180,-3-13 0,0 1 0,7 24-90,-6-19 0,0-6 0,-6-15 0,8 17 0,-10-29-90,7 12 0,-9-25 0,6 1 90,-8-15-180,3-15 90,-3 0-90,2-28 90,-3 10-270,3-51 180,-3 35 91,1-30-1,-2 18 0,0 14 90,-1-11 0,1 19 0,0 2 0,2-26-90,0 24 90,3-29 0,-3 39 0,6-16 0,-6 27 90,4-5-90,-4 18 359,3 7-269,-2 3 90,2 8-90,-1 0 90,0 4-90,0 2 270,6 15-270,-2-8 180,11 24-180,-6-20 0,20 39 0,-14-33-90,25 49 0,-26-50 0,17 31 0,-21-38-90,13 20 90,-16-27-90,7 12 90,-12-23-180,0 3 180,-4-10-90,-1-1 0,-1-7 90,1-22 0,-1 3 0,4-32-90,-3 20 90,8-51 0,-4 36-90,7-48 90,-7 48 0,10-50 0,-10 50 0,9-36 0,-10 51 90,5-18-90,-7 30 0,3-5 90,-6 20-630,1 2-4317,-1 5 3328,-1 9 90,0-3-91,0 7 1530,-2-7 0,-1 2 0,-1-1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8.588"/>
    </inkml:context>
    <inkml:brush xml:id="br0">
      <inkml:brushProperty name="width" value="0.17143" units="cm"/>
      <inkml:brushProperty name="height" value="0.17143" units="cm"/>
      <inkml:brushProperty name="color" value="#333333"/>
    </inkml:brush>
  </inkml:definitions>
  <inkml:trace contextRef="#ctx0" brushRef="#br0">509 55 8162,'-12'-14'3868,"0"3"-8269,7 4 5840,-2 2 1319,0 0-1229,-3 0-1439,1 2 1130,-12-1-1130,8 4 0,-14 5 0,10 1-1,-26 25-89,17-9 180,-29 33-90,26-20 90,-2 5 0,0 3-90,0 4 45,0 10 0,2 1-45,9-6 0,-7 32 3004,19-40-3004,3 1-3383,3 17 3293,1-17-486,11 34 486,-3-45 0,18 21 0,-10-42 184,14 1-184,-13-16 0,13-13 0,-12-1-180,23-44 180,-18 22 3054,13-28-3144,-15 25 90,0-2 659,0-2-749,8-19 0,-7 17 0,11-30 0,-16 35-130,4-10 130,-9 20 0,1-8 0,-4 10 90,2-16-90,-5 22 90,-1-6 0,0 4 220,-1 8-220,0-3 90,-1 10-90,-1-3 0,1 7 450,-1-1-270,-1 9 0,1 8-90,-1 4 90,0 8 0,1 1 90,-1 6 89,3 25-179,-2-9 90,5 40-90,-2-31-45,1 3 0,1 1-135,1 1 90,1 3 0,1-2-90,-1-11 90,7 34-90,-10-49 0,5 24 0,-7-33-180,2 12 90,-4-26-1979,0 0-1169,-1-9 1619,0-9-1619,0-10 1798,0-1 1440,0-4 0,0 3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49.202"/>
    </inkml:context>
    <inkml:brush xml:id="br0">
      <inkml:brushProperty name="width" value="0.17143" units="cm"/>
      <inkml:brushProperty name="height" value="0.17143" units="cm"/>
      <inkml:brushProperty name="color" value="#333333"/>
    </inkml:brush>
  </inkml:definitions>
  <inkml:trace contextRef="#ctx0" brushRef="#br0">3 0 19226,'-1'24'1169,"-1"2"-809,3-2 90,-1 6-90,2 3-90,-1 5 89,1 1-89,0 1-90,1 1 0,0-1 270,5 32-270,2 23-90,-2-14-90,2 13 0,-6-61-90,2 18-90,-4-30-540,2 7 180,-3-22-3957,0 0 2518,-1-7-1709,0-6 1979,-1-1 1709,0-9 0,-1 1 0,0-2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2.702"/>
    </inkml:context>
    <inkml:brush xml:id="br0">
      <inkml:brushProperty name="width" value="0.17143" units="cm"/>
      <inkml:brushProperty name="height" value="0.17143" units="cm"/>
      <inkml:brushProperty name="color" value="#333333"/>
    </inkml:brush>
  </inkml:definitions>
  <inkml:trace contextRef="#ctx0" brushRef="#br0">0 0 10411,'8'14'4677,"0"0"-3237,-2-5-1,0 2-180,0-1-1889,0 0-809,1 0-90,0-1-4677,9 4 6206,-6-7 0,8 1 0,-10-7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0.003"/>
    </inkml:context>
    <inkml:brush xml:id="br0">
      <inkml:brushProperty name="width" value="0.17143" units="cm"/>
      <inkml:brushProperty name="height" value="0.17143" units="cm"/>
      <inkml:brushProperty name="color" value="#333333"/>
    </inkml:brush>
  </inkml:definitions>
  <inkml:trace contextRef="#ctx0" brushRef="#br0">424 8 14009,'-15'-5'4407,"2"3"-4137,0 7-90,0 2 0,-3 2 0,-1 1 540,-30 22-630,18-13 0,-22 18-1,28-18 271,-32 32-270,26-22 0,-27 32-90,40-39 90,-4 14-180,15-18 90,0 3 0,7-12-90,2-3 90,4-1 90,0-1-90,3-1 90,0-1-90,1-2 180,18-1-90,-10-2 90,26-6-180,-21 2 90,29-7-90,-25 8 0,37-5 0,-38 9 0,24-1-90,-28 3 90,21 2 0,-24 1 0,13 6 0,-23-1 0,1 4 0,-8-2 0,-2 2 90,-1 1-90,-3 8 0,-2-3 90,-10 12-90,0-10 0,-28 24 0,17-19 0,-32 22 0,27-23-180,-33 20 0,32-24-180,-14 7-180,28-20-449,4-4-540,3-2-1979,6-5 1799,2-2-1439,7-13 3148,0 2 0,5-7 0,0 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0.706"/>
    </inkml:context>
    <inkml:brush xml:id="br0">
      <inkml:brushProperty name="width" value="0.17143" units="cm"/>
      <inkml:brushProperty name="height" value="0.17143" units="cm"/>
      <inkml:brushProperty name="color" value="#333333"/>
    </inkml:brush>
  </inkml:definitions>
  <inkml:trace contextRef="#ctx0" brushRef="#br0">0 1 16258,'2'26'2248,"-1"3"-1798,3 3 0,1 7-90,-1 7 89,1 7-89,1 4 0,0 4 180,3 30-270,-2-21-181,-1-13 1,1 3 0,1-4 0,0-3-90,4 37 45,0-26 0,-1-5-45,-3-12 90,11 45-90,-12-56 0,4 28 0,-7-38 0,0 17 0,-1-23-270,-1 12 91,-1-19-1890,0 1-2159,-2-12 2609,-2-12 0,0 1 90,-2-10 90,1 6 1439,0-3 0,-1 0 0,0-2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51.108"/>
    </inkml:context>
    <inkml:brush xml:id="br0">
      <inkml:brushProperty name="width" value="0.17143" units="cm"/>
      <inkml:brushProperty name="height" value="0.17143" units="cm"/>
      <inkml:brushProperty name="color" value="#333333"/>
    </inkml:brush>
  </inkml:definitions>
  <inkml:trace contextRef="#ctx0" brushRef="#br0">0 254 8522,'13'-7'4588,"1"-1"-3059,1 1 90,3-3 0,5-2 0,3-3-1349,5 0 359,60-21-539,-38 16-45,5-1 0,-1 3 45,-10 5-90,44-9 0,-48 12-450,41-9 91,-56 13-1440,16-4 90,-32 7-4678,1 1 6049,-13 2 1,-8 0 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3.977"/>
    </inkml:context>
    <inkml:brush xml:id="br0">
      <inkml:brushProperty name="width" value="0.17143" units="cm"/>
      <inkml:brushProperty name="height" value="0.17143" units="cm"/>
      <inkml:brushProperty name="color" value="#6F1045"/>
    </inkml:brush>
  </inkml:definitions>
  <inkml:trace contextRef="#ctx0" brushRef="#br0">1 0 17517,'36'48'-5937,"-23"-30"5937,22 22 0,-32-39 0,-3-3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3.753"/>
    </inkml:context>
    <inkml:brush xml:id="br0">
      <inkml:brushProperty name="width" value="0.17143" units="cm"/>
      <inkml:brushProperty name="height" value="0.17143" units="cm"/>
      <inkml:brushProperty name="color" value="#333333"/>
    </inkml:brush>
  </inkml:definitions>
  <inkml:trace contextRef="#ctx0" brushRef="#br0">3908 0 7623,'-22'19'3058,"2"-1"-1979,4-4 1,-1-1-1,0 1 90,-1 0-989,-2-1 360,-26 16-450,13-10 90,-37 23-180,30-20 180,-34 20-180,26-16 90,-5 1 0,-3 2 90,-28 10-1189,34-15 0,1 0 1099,-25 8-290,26-12 1,2 0 109,-15 4 45,4-1 0,-1-1-45,1-1 0,-18 6 90,18-7-90,-1 0 90,-3 1-90,-4 1 90,-1 0 0,-4 1 45,23-7 0,-7 2-1266,-33 9 0,-3 2 1221,28-9 0,-3 0 0,-10 2 0,-7 2 0,12-3 831,-14 1-831,20-6 0,2 0 0,-3 0-90,1-1 539,1 0-449,-28 7 0,20-5-45,-1 2 0,-1 1 45,-3 0-45,5-1 0,1 0-44,6-3 89,-18 4 0,29-8 2721,2-1-2631,2-2-90,4-1 741,3-1-651,-25 2 0,26-4 0,-36 4 0,49-7-90,-20 3 0,30-4 475,-8 1-475,13-1 0,-6 1 0,11-1 0,-3 0 90,9-1-8725,-1 0 8635,-1-4 0,-1 0 0,-3-3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6.354"/>
    </inkml:context>
    <inkml:brush xml:id="br0">
      <inkml:brushProperty name="width" value="0.17143" units="cm"/>
      <inkml:brushProperty name="height" value="0.17143" units="cm"/>
      <inkml:brushProperty name="color" value="#333333"/>
    </inkml:brush>
  </inkml:definitions>
  <inkml:trace contextRef="#ctx0" brushRef="#br0">485 1 14998,'-6'13'810,"-2"2"-630,-6-1-90,-4 3 0,-4 2 0,-3 2-90,-3 1 0,2-1 0,-33 18 0,28-19 90,-31 19-90,42-28 0,-20 13 90,21-12-90,-15 10 0,20-11 90,-9 6-90,13-10 0,-4 4 0,10-8 90,0 0-90,3-2 179,-1 1-179,2 1 0,0 0 90,0 1 0,5 5-90,-2-3 0,8 10 90,-4-8-90,5 5 0,-2-4 0,2 2 0,2 0 0,10 6 0,-3-4 0,29 14 0,-22-13-90,41 14 90,-38-18 90,28 8-90,-31-10 0,15 3 0,-18-6 0,24 5 0,-24-5-90,12 1 90,-19-4-90,-2 1-719,9 0-91,-11 0-269,5 0-90,-12-1-2339,-1 0 2428,-3 0 1170,0 0 0,-3-1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09.462"/>
    </inkml:context>
    <inkml:brush xml:id="br0">
      <inkml:brushProperty name="width" value="0.17143" units="cm"/>
      <inkml:brushProperty name="height" value="0.17143" units="cm"/>
      <inkml:brushProperty name="color" value="#333333"/>
    </inkml:brush>
  </inkml:definitions>
  <inkml:trace contextRef="#ctx0" brushRef="#br0">3 9 11400,'-3'-9'5847,"11"20"-5487,1 12 0,17 44-90,0 24-225,-11-38 0,0 0-45,10 40 0,-8-36 0,0-5 0,0-1 0,1-2 0,0-2 0,-2-10 0,6 9 0,-12-26-90,-4-9 0,-3-6 90,-2-4-90,-1-24 90,1-5-180,3-44 90,0 8 0,2-4 0,2 0-90,-1 13 90,2-11 90,-1 8 0,-1 1 0,-2 19 180,-1 4 90,-2 21-180,0 6 90,1 10-90,-1 1 90,8 21-1,1 4-89,8 22 0,9 18-90,-7-19 0,19 42 0,-15-38 0,13 21 0,-11-24-90,-6-17-90,3-3 91,-12-17-1,3-1 0,-9-10 90,-3-12 0,-2-18 0,-1 2 0,0-14 0,1-1 90,2-25-90,0 10 0,3-29 0,2 28-321,-1 2 321,1 8 0,-3 20 0,2-8 90,-2 13-180,0 1-180,-3 14-1439,-2 10-759,0 3-320,0 4 2788,-1 0 0,-1-3 0,-1-2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0.203"/>
    </inkml:context>
    <inkml:brush xml:id="br0">
      <inkml:brushProperty name="width" value="0.17143" units="cm"/>
      <inkml:brushProperty name="height" value="0.17143" units="cm"/>
      <inkml:brushProperty name="color" value="#333333"/>
    </inkml:brush>
  </inkml:definitions>
  <inkml:trace contextRef="#ctx0" brushRef="#br0">1 0 9602,'9'95'4812,"1"-1"0,-4-28-4782,1 2 0,2 13 0,-2-21-30,-2-28 90,0 7-90,-2-14 0,-1-3 0,0-1 0,0-2-90,1 2 0,-1-3-2339,0-2 990,-2-11 0,1-7 0,-2-7 0,1-2 0,-2-5 89,1-3 502,-1-3 0,1-3 0,0-1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0.606"/>
    </inkml:context>
    <inkml:brush xml:id="br0">
      <inkml:brushProperty name="width" value="0.17143" units="cm"/>
      <inkml:brushProperty name="height" value="0.17143" units="cm"/>
      <inkml:brushProperty name="color" value="#333333"/>
    </inkml:brush>
  </inkml:definitions>
  <inkml:trace contextRef="#ctx0" brushRef="#br0">1 1 19316,'13'8'90,"-1"0"-270,-5 0-90,1 0-629,0 0-1980,1 5 1350,-1-4-2968,3 7 4497,-6-9 0,2 1 0,-4-5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1.985"/>
    </inkml:context>
    <inkml:brush xml:id="br0">
      <inkml:brushProperty name="width" value="0.17143" units="cm"/>
      <inkml:brushProperty name="height" value="0.17143" units="cm"/>
      <inkml:brushProperty name="color" value="#333333"/>
    </inkml:brush>
  </inkml:definitions>
  <inkml:trace contextRef="#ctx0" brushRef="#br0">386 795 7982,'0'-12'3688,"0"1"-7999,0 3 5660,-2 2 1410,1-1-960,-8-2-760,3 4-679,-9-1-270,4 5 90,-16 2 3301,11 1-3391,-10 1-90,10 3 90,-18 8-90,12-3 90,-30 22-90,29-13 0,-18 23 90,23-18 0,-11 32-90,16-26 90,-5 29 0,14-31 0,2 8 0,2-11 0,0-1 0,2 0 180,8 16-180,0-15 90,11 12-180,-8-26 90,23-3-90,-15-12 90,23-10-90,-21-3 0,7-7 0,-10 3 0,0 0-90,13-24 90,-12 14-90,16-32 0,-21 30 0,4-12 0,-7 11 0,-2 0 0,0-2-90,-1 0 90,-2 0 0,0-1-90,0-40 180,-4 34 0,1-30 0,-5 45 0,0-21 0,0 17-90,0-38 0,0 39 0,0-28 90,0 30-90,0-26 90,0 28 0,0-18 0,0 26 0,-1-12 0,0 17 90,-2-12-90,0 17 0,0-7 0,1 9 90,1-6-90,0 4 0,0-8 90,1 7 0,-1-4 0,1 8 90,0 0-90,-1 4-90,0 10 0,1-1 0,-1 11 90,1 0 0,0 5 180,1 22-90,0-6 44,0 11 1,2 1-45,0 8-90,0 2 0,1 0 0,0 1-264,0-9 1,1-1 173,0 9 0,2-1 0,0-1 0,1-1 0,0 5 0,0-2 0,-1-12 0,4 43 90,-6-52-90,3 38 0,-5-42 0,4 37 89,-4-48-178,2 18 89,-2-27-90,2 7 90,-3-13 347,0 1-437,-1-6-90,0-1-8545,0-2 7106,-5-12 1619,1 2 0,-3-10 0,1 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3.204"/>
    </inkml:context>
    <inkml:brush xml:id="br0">
      <inkml:brushProperty name="width" value="0.17143" units="cm"/>
      <inkml:brushProperty name="height" value="0.17143" units="cm"/>
      <inkml:brushProperty name="color" value="#333333"/>
    </inkml:brush>
  </inkml:definitions>
  <inkml:trace contextRef="#ctx0" brushRef="#br0">0 458 11311,'11'11'4317,"1"-2"-2878,-1-5 90,1-1-1439,2-2 0,2 0 0,0-1 0,0-1 0,2-1 0,-1-3-90,8-7 0,10-11 0,-8 4-90,15-23 0,-17 8 90,0-1-90,-2-9 90,-16 25 0,2-15 0,-7 19 0,0-5 0,-1 8 0,-1-1 0,0 0 0,0 0 0,0-5 0,-1 4 0,-2-9 90,-1 10-90,-1-3 90,1 6-90,-1 2 90,1 0 0,-1 2-90,0 0 90,-1 2 0,1 1 0,-2 2-90,0 0 180,-9 1-180,5 1 0,-6 1 90,7 2-90,1 1 90,-1 1 0,-7 9-90,5-4 0,-9 14 90,11-11-90,-3 8 0,3-6 0,1 4 0,0 1 0,0 2 90,0 1-1,-6 26 1,6-18 180,-6 42-270,11-42 90,0 29-90,4-33 90,3 29-90,0-28 90,8 31-90,-4-38 0,10 18 90,-9-25-90,11 5 0,-8-12 0,18 0 0,-13-6 0,23-7 0,-21-1 0,17-14 0,-16 4 0,24-27 0,-19 18 0,23-26 0,-26 27 0,16-22 0,-20 24 0,10-16 0,-18 23 0,6-9 0,-9 13 0,4-7 0,-6 11 0,3-8 0,-4 8 0,5-7 0,-6 10 0,2-2-540,-3 5-8544,0 0 7554,-1-2 1530,-2 1 0,-1-3 0,-2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4.489"/>
    </inkml:context>
    <inkml:brush xml:id="br0">
      <inkml:brushProperty name="width" value="0.17143" units="cm"/>
      <inkml:brushProperty name="height" value="0.17143" units="cm"/>
      <inkml:brushProperty name="color" value="#333333"/>
    </inkml:brush>
  </inkml:definitions>
  <inkml:trace contextRef="#ctx0" brushRef="#br0">1 1 8252,'1'15'4048,"0"0"-8269,2 0 5660,0 3 1409,0 2-1139,4 16-580,-3-6-589,7 42-450,-6-30 90,1 9 0,0 2-90,-1-2 0,0 2 0,0-1-90,-1 2 90,2 16-90,-3-21 0,0-3 0,2 30 0,-1-30 0,1 21 0,-2-38 0,0 0 3392,0-2-3392,1 11 0,-1-9 0,2 20 0,-3-22-3392,2 19 3392,-3-22-2002,4 19 1912,-3-25 0,2 8 0,-2-20-90,0 1 90,-1-6 2535,0-11-2445,-1 1 2859,1-20-2949,0 8-90,3-23 180,0 13-270,11-44 180,-5 33 0,14-41 0,-9 45 90,11-24 0,-9 27 90,18-26-90,-16 31 0,16-19 90,-19 30 0,15-7-90,-16 17 450,15 3-270,-19 12 270,7 15-270,-11-2 359,5 35-359,-6-21 180,4 34-180,-6-32 0,2 11 0,-2-13 0,0-1-1,-1 1 181,2 30-270,-2-21 90,1 35-180,-2-42 0,-1 20 0,-1-27-720,1 19 181,-1-28-6117,1 6 4857,-3-20 0,0-3 180,-2-5 1619,-2-5 0,1-2 0,-1-1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5.170"/>
    </inkml:context>
    <inkml:brush xml:id="br0">
      <inkml:brushProperty name="width" value="0.17143" units="cm"/>
      <inkml:brushProperty name="height" value="0.17143" units="cm"/>
      <inkml:brushProperty name="color" value="#333333"/>
    </inkml:brush>
  </inkml:definitions>
  <inkml:trace contextRef="#ctx0" brushRef="#br0">0 0 13829,'0'20'4587,"0"3"-4227,1 0 0,1 6-382,0 4 381,0 6-17,2 3 18,1 23-90,4 24-270,-2-15 0,1-19 0,0-3-90,-1-12 0,6 26-90,-8-41-359,2 8 179,-5-19-180,0 1-3687,-1-10 2697,-1-3-1528,0-11 1929,-1-2 1129,1-8 0,0 0 0,0-1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8.045"/>
    </inkml:context>
    <inkml:brush xml:id="br0">
      <inkml:brushProperty name="width" value="0.17143" units="cm"/>
      <inkml:brushProperty name="height" value="0.17143" units="cm"/>
      <inkml:brushProperty name="color" value="#333333"/>
    </inkml:brush>
  </inkml:definitions>
  <inkml:trace contextRef="#ctx0" brushRef="#br0">0 3 17877,'11'-2'180,"-3"2"-180,-4 1 90,0 1-90,-1 0 0,2 1 0,-2-1 0,2 1 0,-2-1 0,0 0 0,-1 0 0,1 0-3059,-2-1-988,2 1 2787,-1-4 1260,2 0 0,-1-3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2.088"/>
    </inkml:context>
    <inkml:brush xml:id="br0">
      <inkml:brushProperty name="width" value="0.17143" units="cm"/>
      <inkml:brushProperty name="height" value="0.17143" units="cm"/>
      <inkml:brushProperty name="color" value="#6F1045"/>
    </inkml:brush>
  </inkml:definitions>
  <inkml:trace contextRef="#ctx0" brushRef="#br0">503 48 7803,'0'-9'3508,"0"-1"-2249,0 6-90,0-1 90,-1 0 91,0 1-901,-2-1-269,-1 3 90,-3-1-90,2 2 90,-12 3-180,8 0 90,-14 4-90,10 0 269,-18 10-269,14-6 90,-19 12-90,19-9 180,-22 19-90,18-13 0,-17 21 0,19-19 90,-16 29-180,18-23 90,-13 26-180,18-27 179,-6 28-89,11-26 0,-1 23 0,7-26 0,0 24 0,1-24-90,2 22 0,0-27 0,5 16 0,-3-21-90,5 7 90,-2-17-90,2 0 90,-1-5 0,2 0 0,1-2 90,14-11-90,-7 2-90,10-10 90,-11 7 0,0-3-90,2-2-90,8-12 90,-6 4-179,15-22 179,-15 18-270,18-34 270,-21 32 90,12-25-90,-19 34 90,4-19 0,-9 23 0,3-16 0,-6 19 0,3-15-90,-2 15 90,2-13 0,-3 18 0,2-7 0,-3 12 90,1-2 0,-3 7 989,1 0-1079,-1 9 90,0-1 0,0 7 90,0-2-90,0 2 270,2 19-270,0-10 180,2 35-180,-1-30 89,3 27-179,-2-27 90,5 30-90,-3-26 90,7 29-90,-7-31 90,8 34-90,-8-30 90,4 31-90,-6-34 0,0 21-90,-2-22 0,1 42 90,-1-39 0,-1 36 0,0-43-90,-1 17 90,0-18-90,-1 25 90,1-25 0,-3 20 0,1-25-89,-3 17 89,1-19-90,-3 14 90,2-17 0,-9 16 0,5-14 90,-10 15-1,9-16 91,-16 12-90,13-15 90,-23 10-90,19-15 90,-19 1-90,16-7 90,-31-4-90,21-1 0,-32-8-90,30 4-270,-34-8 90,34 9-809,-23-3-1,35 6-4587,-10-3 3688,19 2-1529,-3-7 3418,12 5 0,1-4 0,1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19.324"/>
    </inkml:context>
    <inkml:brush xml:id="br0">
      <inkml:brushProperty name="width" value="0.17143" units="cm"/>
      <inkml:brushProperty name="height" value="0.17143" units="cm"/>
      <inkml:brushProperty name="color" value="#333333"/>
    </inkml:brush>
  </inkml:definitions>
  <inkml:trace contextRef="#ctx0" brushRef="#br0">1 119 13919,'0'20'4318,"0"0"-4049,1 0-89,0 5 0,1 3 0,-1 4 0,0 4-90,0 1 90,0 2-90,1 1 0,-1 0 0,1 1-90,-1 0 90,1-1-90,0 1 0,0-2 90,-1 0-3482,2 16 3392,-1-14 0,3 37 0,0-17 0,0 0 0,-3 8 0,-1-41 0,-1 28 0,0-36 0,0 10 0,0-22 3302,0 1-3302,1-9 0,-1-7 90,0-2-90,0-7 0,0 2 0,1-2 0,0-1 0,-1-3 0,0 0 0,1-2 0,-1-23 0,0 14 0,0-33 0,0 30 0,0-29 0,0 22-45,2-14 0,-1-1 45,1 1-544,3-42 544,-2 57 0,5-28 0,-3 26-90,5-19-24,-4 33 114,2 2 0,-1 2 0,6-9 0,-3 9 0,9-12 0,-7 17 449,9-11-359,-7 15 119,21-13-119,-14 15 0,32-11 0,-28 16-90,22-2 0,-26 9 0,14 6 89,-20 2 91,9 22-90,-19-9 0,1 14 0,-6-11 0,0 3-90,-2 1 90,-3 1-90,-3 2 90,-1 0 0,-9 14 0,3-10 180,-26 38-180,15-34 0,-26 32 0,24-40 0,-27 22-180,27-30-90,-21 11-90,30-23-1619,-14-1 180,19-6-1799,-7-2 1799,14-1 1709,-5-4 0,7 2 0,-2-5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0.387"/>
    </inkml:context>
    <inkml:brush xml:id="br0">
      <inkml:brushProperty name="width" value="0.17143" units="cm"/>
      <inkml:brushProperty name="height" value="0.17143" units="cm"/>
      <inkml:brushProperty name="color" value="#333333"/>
    </inkml:brush>
  </inkml:definitions>
  <inkml:trace contextRef="#ctx0" brushRef="#br0">346 4 7623,'-5'-4'9830,"-7"8"-8057,-22 18-1683,5 0 90,-11 13 0,14-13-90,-7 10 0,10-11-90,1 2 180,-6 9-180,9-7 0,-10 16 90,16-16-1,-6 37-89,13-34 0,-2 21 90,8-35-90,0-2 90,3-5 0,8-4 90,3-4 270,28-20-270,-14 4-90,16-16 90,-17 12 0,0-1-90,-2 1 89,10-3-179,-10 7 90,6-1-90,-12 9 0,0 1 0,-1 2 0,7 1 0,-6 1-90,11 1 90,-13 1-90,8 3 90,-12 2 0,5 11 0,-10-4 0,-1 16 90,-6-10 90,-9 27 0,0-16 270,-23 43-270,11-36 90,-23 35-180,18-37 0,-28 29-90,26-32-450,-21 15 90,29-31-90,-2 0-179,10-8-451,3-4-629,1 0-3957,1-7 3867,3 1 179,1-6 1620,2 1 0,1-2 0,-1-1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7.390"/>
    </inkml:context>
    <inkml:brush xml:id="br0">
      <inkml:brushProperty name="width" value="0.17143" units="cm"/>
      <inkml:brushProperty name="height" value="0.17143" units="cm"/>
      <inkml:brushProperty name="color" value="#333333"/>
    </inkml:brush>
  </inkml:definitions>
  <inkml:trace contextRef="#ctx0" brushRef="#br0">2698 1 17787,'-14'1'90,"-1"1"-90,-3 2 90,-7 0-90,-4 3 0,-7 0 90,-6 2 45,-7 1 0,-3 1-46,-18 4 46,-18 3 0,-2 1-45,6-1-1481,1-1 1,1 0 1480,4-1-264,-3 0 1,-1 0 263,-3 1-90,3-2 0,2 1 0,1-1-1148,13-3 0,-1 1 1238,-11 0-858,-1-1 0,1 0 858,-1-2 189,-4 0 1,2-2-190,17-2-45,5-2 0,3 0 45,7-1 0,-26 0 0,34-2 90,-30 2-90,37-2 498,-34 5-498,42-3 2014,-23 6-2104,27-5 3192,-18 5-3102,20-7 1289,-13 3-1379,22-5 127,-2 0-127,9 0 90,1 0-180,1 0-8635,0 0 7196,3-6 90,1 1 1439,4-5 0,1 1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29.622"/>
    </inkml:context>
    <inkml:brush xml:id="br0">
      <inkml:brushProperty name="width" value="0.17143" units="cm"/>
      <inkml:brushProperty name="height" value="0.17143" units="cm"/>
      <inkml:brushProperty name="color" value="#333333"/>
    </inkml:brush>
  </inkml:definitions>
  <inkml:trace contextRef="#ctx0" brushRef="#br0">505 1 15358,'-40'39'2069,"0"-4"-2069,-13 8 0,-6-2 0,32-22 0,-16 9 0,20-13 0,-1-1 0,1-1 0,0 0 0,1-1 0,-7 3 0,8-5 0,-9 3 0,16-6 0,-5 1 0,12-5 0,1 1 540,5-3-270,0 0-180,5 2-90,1 0 89,4 2 1,1 0 0,2 1 0,4 2 0,0 1 0,22 14-90,-13-8 90,25 17-90,-24-17 0,29 16 0,-25-16 90,36 14-90,-38-19 0,21 8-90,-30-12-270,12 2-89,-19-5-2070,6 0 1080,-13-3 0,0 0 0,-1-1-1,-2-3 91,1-3 1349,0-1 0,0-1 0,-1-2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2.655"/>
    </inkml:context>
    <inkml:brush xml:id="br0">
      <inkml:brushProperty name="width" value="0.17143" units="cm"/>
      <inkml:brushProperty name="height" value="0.17143" units="cm"/>
      <inkml:brushProperty name="color" value="#333333"/>
    </inkml:brush>
  </inkml:definitions>
  <inkml:trace contextRef="#ctx0" brushRef="#br0">0 0 17427,'1'33'1079,"-1"32"-809,3 18-180,-1 14-540,3-6-3327,1-37-361,1-21 4138,1-28 0,-3-11 0,1-7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3.060"/>
    </inkml:context>
    <inkml:brush xml:id="br0">
      <inkml:brushProperty name="width" value="0.17143" units="cm"/>
      <inkml:brushProperty name="height" value="0.17143" units="cm"/>
      <inkml:brushProperty name="color" value="#333333"/>
    </inkml:brush>
  </inkml:definitions>
  <inkml:trace contextRef="#ctx0" brushRef="#br0">3 0 12840,'-2'17'4587,"1"1"-3058,1-2-1259,0 4-90,0 4 0,0 2 0,1 3 90,3 37-180,-1-29-180,5 33 0,-5-47-900,3 13-359,-4-22-1889,0 8 1709,-2-15-1530,0 2 3059,-1-6 0,1-1 0,-2-2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3.808"/>
    </inkml:context>
    <inkml:brush xml:id="br0">
      <inkml:brushProperty name="width" value="0.17143" units="cm"/>
      <inkml:brushProperty name="height" value="0.17143" units="cm"/>
      <inkml:brushProperty name="color" value="#333333"/>
    </inkml:brush>
  </inkml:definitions>
  <inkml:trace contextRef="#ctx0" brushRef="#br0">1 1 17157,'2'30'1080,"1"1"-721,2 3-89,0 4 90,0 4-90,0 5-90,1 4 0,-1-3 0,0 1-90,0-4 89,5 47-179,-4-42 0,6 42 0,-8-65-90,2 11 1,-3-21-901,-1 7-5306,0-16 5531,-2 1 0,-5-23 1,0-4-1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4.942"/>
    </inkml:context>
    <inkml:brush xml:id="br0">
      <inkml:brushProperty name="width" value="0.17143" units="cm"/>
      <inkml:brushProperty name="height" value="0.17143" units="cm"/>
      <inkml:brushProperty name="color" value="#333333"/>
    </inkml:brush>
  </inkml:definitions>
  <inkml:trace contextRef="#ctx0" brushRef="#br0">3 55 11940,'-2'18'4318,"2"6"-2879,3 4-1079,2 7-90,1 6-1,1 3-89,0 3 180,5 40-270,-5-33-45,0 3 0,-1-2-45,-2-13 0,2 29 0,-4-43-90,1 13 0,-2-25 0,1 4 0,-1-17 0,0-6 90,0-4 0,1-15 0,-1 2-90,6-39 0,-1 22 0,8-47 0,-4 38 0,5-17 90,-2 17-89,1 1 89,8-14 0,-4 17 89,11-17-89,-12 31 180,9-3-90,-12 22 0,2 2 0,-5 7 0,0 5 0,-2 5 450,12 47-450,-10-21 90,9 51-180,-15-45 90,0 13-90,-4-17 0,0 0 0,-1 14 0,0-12 0,0 31-90,0-39 0,0 18 0,0-36-180,0 1 90,0-13 180,0-20-90,0 1 90,0-18-90,0 7-180,2-39 180,0 21 0,4-46 90,1 45-90,14-48 90,-6 46 90,20-40-90,-13 51 90,26-26 0,-22 39 90,19-5 0,-27 28 630,6 39-541,-15-7 226,-2 21 0,-2 4-225,-3 3-46,0-1 1,-1 0-45,0-3-3392,0 33 3212,0-39-697,-1 41 427,0-48-1169,-2 35-180,-1-52-2069,-3 9 1889,3-26 2571,-5-7 1,5-7 0,-2-6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7.937"/>
    </inkml:context>
    <inkml:brush xml:id="br0">
      <inkml:brushProperty name="width" value="0.17143" units="cm"/>
      <inkml:brushProperty name="height" value="0.17143" units="cm"/>
      <inkml:brushProperty name="color" value="#333333"/>
    </inkml:brush>
  </inkml:definitions>
  <inkml:trace contextRef="#ctx0" brushRef="#br0">0 113 11311,'14'30'4497,"-2"3"-2968,-6 1 0,0 5-1349,0 5 0,1 4-90,-1 3 0,0 1 0,-1-1-90,1 39 0,-3-34-45,0 1 0,-1-2 45,-2-14 0,2 23 0,-2-44-270,1 5 270,0-19 0,0-4-90,0-11 90,2-18 0,0 3 0,9-49 0,-5 28 0,7-32-90,-4 28-90,11-46 180,-8 34-90,1 4 0,-1 3 90,0 7-180,14-30 180,-12 41 90,12-17-90,-13 35 270,13 0-90,-13 13-90,6 8 90,-12 8 0,-1 8-90,-2 5 270,3 21-270,-3-8 179,4 31-179,-4-28 0,2 13 90,1-2-180,-1-14 90,2 12-90,0-3 0,-2-12 0,6 31-90,-7-36 0,4 20 0,-6-33 90,0 1-90,-1-11 0,-1-3 90,1-2-89,1-8-1,0-1 90,5-20 0,-3 3-270,14-49 180,-9 29-45,3-4 0,-1 0-45,1-2 45,2-3 0,0 1 45,2-2 45,-1 6 0,0 1 45,-1 8-90,20-30 180,-19 39 0,14-11 0,-19 33 270,6 7-180,-9 13 629,4 44-449,-9-14 45,0 17 0,-1 2-135,-1-1-46,0 6 1,1 0-135,1-11-90,6 41 0,-4-56-270,6 20 1,-6-30-2430,6 15 810,-7-28-5127,1 4 7016,-4-20 0,-2-4 0,0-5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8.822"/>
    </inkml:context>
    <inkml:brush xml:id="br0">
      <inkml:brushProperty name="width" value="0.17143" units="cm"/>
      <inkml:brushProperty name="height" value="0.17143" units="cm"/>
      <inkml:brushProperty name="color" value="#333333"/>
    </inkml:brush>
  </inkml:definitions>
  <inkml:trace contextRef="#ctx0" brushRef="#br0">208 49 7623,'-12'-14'3238,"1"1"-1979,5 7-90,1 0 91,-1 1-1,0 2-899,1 2 0,-2 1 269,-4 8 541,-16 40-901,6-11 271,-16 52-270,21-41 0,4 6 0,2 2-90,2 4-91,3-3 1,2 0-90,9-3 90,11 28-180,3-38-89,33 19-1,-22-41 0,30 3 90,-32-26 0,8-5 0,-13-7 0,-1-5-90,9-17 90,-8 6-90,19-46 90,-23 32 90,11-44 0,-22 44 0,0-45 0,-7 44 0,-4-24 90,-2 35 0,-3 2 90,-4 1 90,-7-7 0,2 11 359,-28-15-359,20 26-90,-19-5 0,18 17-90,-1 2 0,-1 1 0,2 3-180,1 2-270,-7 8 0,10-2-3507,-12 13 2157,20-11-3327,-3 19 5037,14-18 0,0 9 0,2-11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23.319"/>
    </inkml:context>
    <inkml:brush xml:id="br0">
      <inkml:brushProperty name="width" value="0.17143" units="cm"/>
      <inkml:brushProperty name="height" value="0.17143" units="cm"/>
      <inkml:brushProperty name="color" value="#6F1045"/>
    </inkml:brush>
  </inkml:definitions>
  <inkml:trace contextRef="#ctx0" brushRef="#br0">1 1 15448,'3'50'1319,"0"0"0,1 2 1,-1-3-1050,1 16-90,-1 2 0,0-19-90,0 1 89,1-2-89,-1 0 0,1-1 90,2 16-180,-2-15 90,3 29-90,-4-32 0,2 29 0,-2-14 0,1 13 0,-1-19 90,3 20-90,-3-42 90,4 23 0,-5-39 0,2 9 0,-3-13 0,1 4 0,-2-6-90,1-1 90,-1 2 0,1 5-90,0-4 90,0 8-90,0-10 0,0 2 0,0-7 0,1-2 0,0-10 0,1 2 90,0-9-90,0-4 0,-2 3 0,2-7 0,-1 5-90,1 0 0,4-20 0,-2 12 0,8-26 90,-5 24-180,17-40 180,-9 29-90,6-7 0,2 0 90,-1 5-90,15-20 90,-18 35 0,0 4 0,-1 4 0,4 2 0,-5 8 90,7 1 0,-11 10 180,10 16-180,-12-2 270,7 25-181,-11-17 271,5 38-270,-7-28 180,3 54-180,-6-47-90,-2 25 90,-1-30 179,0 34-269,-1-26 0,-1 24 0,0-35 0,1-3 0,0-3-90,0-2 0,1-3 0,-1-4-90,1-2-270,0-1 1,0-6-901,0 1-2248,-1-8-2428,0-2 4137,-2-7 90,-1-1 1709,-2-5 0,1 1 0,-1-1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39.919"/>
    </inkml:context>
    <inkml:brush xml:id="br0">
      <inkml:brushProperty name="width" value="0.17143" units="cm"/>
      <inkml:brushProperty name="height" value="0.17143" units="cm"/>
      <inkml:brushProperty name="color" value="#333333"/>
    </inkml:brush>
  </inkml:definitions>
  <inkml:trace contextRef="#ctx0" brushRef="#br0">346 796 8162,'-11'-12'3868,"1"0"-2519,4 6 1,-1 1-1,-1 1 90,-2 2-1259,0 1 0,-5 4 0,-2 4 0,-4 7 89,-3 6-89,0 4 180,-15 22-45,13-3 0,1 2-225,-13 20-45,15-12 0,5-1-45,11-12 90,1 12-90,6-21-90,2-2 90,3-5-90,20 9 90,-7-17-270,32 4 270,-26-18-90,12-5 90,-18-3 0,1-7-90,7-16 90,-7 3-90,16-31 0,-15 16-45,1-9 0,-1-3-45,1-6-1606,-2 0 0,-1 0 1696,-3 1-272,-4-1 0,-2 0 362,-2 0-45,-3 5 0,0 2 45,-4 8 0,0-11 0,0 20 0,-1 2 0,0 1 0,-2-39 0,1 31 0,1-28 0,1 40 0,0 1 3078,0 1-3078,1 3 949,0 0-859,1-2-1,0 8 721,0-3-720,-2 14 0,0 3 0,0 11 180,0 9-90,0 3 359,0 23-269,0-8 360,0 41-270,0-20 89,1 15 1,0 3-180,1 10-90,2 1 0,0 0-90,3-2-45,3 1 0,1 0 45,2 0-135,0-7 0,0-3 45,0-9-45,0-4 0,-1-2-45,-2-3-90,0-3 0,0-2-90,-5-16-629,4 16-1,-7-37-4587,0 0 3598,-3-11-1619,-5-9 3508,0-3 0,-6-8 0,3 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0.973"/>
    </inkml:context>
    <inkml:brush xml:id="br0">
      <inkml:brushProperty name="width" value="0.17143" units="cm"/>
      <inkml:brushProperty name="height" value="0.17143" units="cm"/>
      <inkml:brushProperty name="color" value="#333333"/>
    </inkml:brush>
  </inkml:definitions>
  <inkml:trace contextRef="#ctx0" brushRef="#br0">0 539 8342,'63'-45'3276,"0"-1"1,0 0 0,-8-10-3046,6 6 1,13-8-1,-28 8-231,-43 5 0,-4 24 0,-2-7 0,0 10 0,-4 1 0,2 2 90,-6-3-90,2 7 0,-3 0 0,2 8 90,-1 2-90,-1 1 180,-7 5-180,3 1 90,-5 6 0,5 1 90,-9 11 0,6-3-90,-7 10 90,0 7-1,6-5 1,-13 29 90,9-4 0,-8 36-180,13-29 0,3 24-90,13-51 0,7 28 0,27-26 0,-7-4 0,31-17 0,-26-22 0,39-20 0,-30 4-90,36-28 0,-37 20 90,8-10-90,-14 11 0,-4 2 0,-2 2 0,-3 2 90,-3 2-90,-3 4 0,0-6 90,-7 10 0,1-7 0,-9 12-269,-1-2-1,0 5-9445,0-2 8276,-3 3 1439,0-1 0,-2 1 0,1-1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1.855"/>
    </inkml:context>
    <inkml:brush xml:id="br0">
      <inkml:brushProperty name="width" value="0.17143" units="cm"/>
      <inkml:brushProperty name="height" value="0.17143" units="cm"/>
      <inkml:brushProperty name="color" value="#333333"/>
    </inkml:brush>
  </inkml:definitions>
  <inkml:trace contextRef="#ctx0" brushRef="#br0">508 32 8342,'3'-12'4318,"-1"1"-1350,-2 6-1439,-2 3-90,-1 0-1259,-4 3 0,-3 2 0,-13 9-90,1 2 90,-29 23-90,15-8 270,-37 33-180,27-21-46,8-5 1,0 1-45,-2 4 0,-23 30-90,40-41 0,-6 12-90,24-28 90,2-2-90,3-4 0,6-2 1,2-2 89,17-6-90,-3-2 180,38-16-90,-23 7 0,10-3 0,2 0 0,-3 4 0,44-6-90,-48 14 90,10 0 0,-21 4 0,-3 2-90,-5 2 90,2 18 0,-13-5 90,-1 25 0,-17-17 89,-14 21 1,-1-18 270,-41 30-270,26-30 0,-38 23-90,37-31-630,-30 11 90,36-19-1978,-16 2 719,34-12-1799,1-3 1889,9-3 1619,8-7 0,3-1 0,5-6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2.621"/>
    </inkml:context>
    <inkml:brush xml:id="br0">
      <inkml:brushProperty name="width" value="0.17143" units="cm"/>
      <inkml:brushProperty name="height" value="0.17143" units="cm"/>
      <inkml:brushProperty name="color" value="#333333"/>
    </inkml:brush>
  </inkml:definitions>
  <inkml:trace contextRef="#ctx0" brushRef="#br0">1 14 8162,'3'-7'4138,"1"0"-2699,0 10 0,0 4 90,1 7 1,-1 7-1171,0 6 1,0 7 0,0 6 809,4 55-899,-4-29 180,2 18 0,0 1-181,-1-4-89,0-2 0,0 0-90,-1-4 0,1-2 0,-1-1-90,0-2-45,1 0 0,0-2 45,0-18-90,3 36 90,-5-52 0,1 6 0,-2-17-90,-1-1-90,0 9 90,-1-12-2248,0 9 1528,0-23-719,-1-3-180,-1-10 90,0-3 90,-1-3-1439,-4-8 2968,2 4 0,-2-7 0,2 6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005"/>
    </inkml:context>
    <inkml:brush xml:id="br0">
      <inkml:brushProperty name="width" value="0.17143" units="cm"/>
      <inkml:brushProperty name="height" value="0.17143" units="cm"/>
      <inkml:brushProperty name="color" value="#333333"/>
    </inkml:brush>
  </inkml:definitions>
  <inkml:trace contextRef="#ctx0" brushRef="#br0">1 297 11490,'12'-3'4858,"0"-1"-3149,1-1 0,3-3-1260,6-1-89,4-4 0,6-1-90,4-3 0,5-1 269,49-18-494,-38 17 0,0 0 0,0-1 0,1 2-135,10-2 0,-5 3-89,-13 5-721,28-5 360,-53 12-1888,2 0 629,-19 4-3238,-2-3 3508,-3 2 1529,-1-2 0,-3 1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580"/>
    </inkml:context>
    <inkml:brush xml:id="br0">
      <inkml:brushProperty name="width" value="0.17143" units="cm"/>
      <inkml:brushProperty name="height" value="0.17143" units="cm"/>
      <inkml:brushProperty name="color" value="#333333"/>
    </inkml:brush>
  </inkml:definitions>
  <inkml:trace contextRef="#ctx0" brushRef="#br0">34 0 8792,'-8'33'5037,"1"1"-8988,4 0 5750,-1 3-90,2 2 1409,-1 0-2938,2-1 89,-1 25-359,0-25 50,1 35-589,1-48-2609,0 12 1529,0-25 2557,0-1 0,0-10 0,0-2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3.960"/>
    </inkml:context>
    <inkml:brush xml:id="br0">
      <inkml:brushProperty name="width" value="0.17143" units="cm"/>
      <inkml:brushProperty name="height" value="0.17143" units="cm"/>
      <inkml:brushProperty name="color" value="#333333"/>
    </inkml:brush>
  </inkml:definitions>
  <inkml:trace contextRef="#ctx0" brushRef="#br0">20 0 8972,'-5'26'5217,"1"0"-3418,1-2-90,1 2 90,0 0-90,1 1-1529,-1-1-180,2-1-270,-1 13 0,1-15-1169,0 20-90,1-29-1889,-1 7 1799,1-14 1619,-1-1 0,0-4 0,0-2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5.239"/>
    </inkml:context>
    <inkml:brush xml:id="br0">
      <inkml:brushProperty name="width" value="0.17143" units="cm"/>
      <inkml:brushProperty name="height" value="0.17143" units="cm"/>
      <inkml:brushProperty name="color" value="#333333"/>
    </inkml:brush>
  </inkml:definitions>
  <inkml:trace contextRef="#ctx0" brushRef="#br0">343 278 10051,'0'-13'4498,"0"0"-2969,0 1 0,0-1 0,0-1-1439,0-1 0,0-1 0,-3-9 0,0 6-90,-6-13 90,2 15 0,-8-12-90,6 14 180,-13-9-90,10 15 0,-12-2 0,10 10-1,-12 12 1,9 0-90,-7 12 90,6-1 0,-1 4-90,0 3 180,-12 35-180,13-21 45,1 10 0,2 2 45,6-3 0,3 0 0,2 1-90,3-2 180,6 35-180,1-38 90,23 30-90,-8-47 0,25 8 0,-19-33 0,10-7-90,-10-7 90,1-6 0,-1-6 0,0-3-3392,0-3 3302,-2 0 90,0-2 0,7-10-90,-10 9 0,11-15 0,-18 21-90,1-3 0,-8 12-90,-3 4 1,0 1 782,-3 1-6809,-1 4 5936,-1 0 0,-2 3 0,-2 1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6.040"/>
    </inkml:context>
    <inkml:brush xml:id="br0">
      <inkml:brushProperty name="width" value="0.17143" units="cm"/>
      <inkml:brushProperty name="height" value="0.17143" units="cm"/>
      <inkml:brushProperty name="color" value="#333333"/>
    </inkml:brush>
  </inkml:definitions>
  <inkml:trace contextRef="#ctx0" brushRef="#br0">9 16 8252,'-3'-9'9830,"-1"3"-9226,3 26 26,0 15-180,1 14-90,0 10-1,0 1-332,0 9 333,0 10-90,0 5 0,0-20 0,0 1-180,1 35 0,0-19 0,0-1-90,0 7 0,2-13 0,1-3 0,-1-8-4,0-11 0,0-4-176,-1-5-630,0 3-1888,-2-23 899,0-10 0,-1-18 90,0-5 0,-1-5 430,0-3 1279,1-3 0,0-1 0,-1-3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6.770"/>
    </inkml:context>
    <inkml:brush xml:id="br0">
      <inkml:brushProperty name="width" value="0.17143" units="cm"/>
      <inkml:brushProperty name="height" value="0.17143" units="cm"/>
      <inkml:brushProperty name="color" value="#333333"/>
    </inkml:brush>
  </inkml:definitions>
  <inkml:trace contextRef="#ctx0" brushRef="#br0">88 1 9871,'-13'20'4588,"0"2"-1260,1 17-1619,2-4-1259,-3 16-91,5-9-476,0 2 477,3 2 5,2 0 85,2 41-360,4-33-90,2-3 0,2-2 0,6-9 0,17 17-90,-10-31 90,16 1-90,-15-19-90,25-10 90,-23-7 112,31-30-202,-31 13-90,18-32 180,-23 28-359,13-40 359,-18 34-90,8-46 90,-17 48 90,1-28 0,-7 35 90,-4-16 0,-1 19 0,-5-5 0,2 12 0,-1 2-1,0 1 91,-3 3 90,-8 1-90,3 4 90,-15 0-90,11 4 180,-17 2-270,14 3-360,-25 9 0,24-3-3688,-23 15 2159,33-14-1709,-8 9 1799,21-11 1709,-1 1 0,5-3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5.789"/>
    </inkml:context>
    <inkml:brush xml:id="br0">
      <inkml:brushProperty name="width" value="0.17143" units="cm"/>
      <inkml:brushProperty name="height" value="0.17143" units="cm"/>
      <inkml:brushProperty name="color" value="#6F1045"/>
    </inkml:brush>
  </inkml:definitions>
  <inkml:trace contextRef="#ctx0" brushRef="#br0">1 31 7353,'1'-10'2788,"-1"2"-1798,1 4-1,0 1 90,-1-1 1710,1 2-2609,2 10 0,-2-1 0,2 11-90,-3-3 89,1 5 91,0 13-180,-1-5 180,1 37-270,-1-29 90,0 31-90,1-36 90,-1 8-90,1 0 0,-1-10 90,1 9-90,0-13 0,-1 1 0,1 22 0,-1-17 0,0 28 0,-1-33 0,-1 22 0,1-27 0,-2 12 0,3-23 90,-1 0-90,1-7 90,0-2-90,1-9 0,1 2 0,1-7 90,0 2-90,1-1 0,2-10 0,0 3 90,2-9-90,-2 6 0,2-3 0,0 0-90,4-17 90,-1 10-90,12-40 90,-8 33 0,14-36-90,-13 40 90,21-35-90,-18 36 90,17-25 0,-21 36 0,11-13 0,-15 21 90,6-3 0,-12 15 270,3 11-181,-5 2 361,1 21-360,-2-7 540,4 42-450,-1-27 269,7 59-359,-5-53 180,8 40-270,-7-45 90,9 36-90,-8-38 0,7 30-90,-9-39 0,4 22-90,-6-28-270,2 15 0,-4-25-1709,0 4 270,-1-10-5037,-1 0 6836,-3-6 0,0-1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7.490"/>
    </inkml:context>
    <inkml:brush xml:id="br0">
      <inkml:brushProperty name="width" value="0.17143" units="cm"/>
      <inkml:brushProperty name="height" value="0.17143" units="cm"/>
      <inkml:brushProperty name="color" value="#333333"/>
    </inkml:brush>
  </inkml:definitions>
  <inkml:trace contextRef="#ctx0" brushRef="#br0">0 0 11490,'0'25'5038,"1"6"-3329,1 9-5571,1 7 4312,-1 9 0,1 5 39,-1 1 1,-1 2-220,2 18-225,-2-18 0,1-1 135,0 3-45,1 7 0,-1 2-135,1 6 45,-1-10 0,1-4-45,-1-18 878,3 20-878,-1-29-90,3 22 90,-5-42-540,1 9 180,-3-18 899,1 6-1618,-2-14-597,0 0 57,-1-10-1357,-2-8 1627,1-4 1349,-1-5 0,1 5 0,-1-2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7.921"/>
    </inkml:context>
    <inkml:brush xml:id="br0">
      <inkml:brushProperty name="width" value="0.17143" units="cm"/>
      <inkml:brushProperty name="height" value="0.17143" units="cm"/>
      <inkml:brushProperty name="color" value="#333333"/>
    </inkml:brush>
  </inkml:definitions>
  <inkml:trace contextRef="#ctx0" brushRef="#br0">0 286 14459,'15'-10'5037,"2"0"-4677,3 1-1,4 0 1,5-2-90,4-1 0,3-1 360,42-15-540,-25 9-46,9-5 1,0 0-45,-9 2 0,-4 2 0,-3 1-179,-9 3-271,11-4 90,-28 12-6296,1 0 3328,-20 6 1799,-1 1 1529,-8 1 0,-1 0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8.861"/>
    </inkml:context>
    <inkml:brush xml:id="br0">
      <inkml:brushProperty name="width" value="0.17143" units="cm"/>
      <inkml:brushProperty name="height" value="0.17143" units="cm"/>
      <inkml:brushProperty name="color" value="#333333"/>
    </inkml:brush>
  </inkml:definitions>
  <inkml:trace contextRef="#ctx0" brushRef="#br0">1 0 14639,'8'36'5037,"0"3"-4677,-2 2-1,0 8 1,1 6-3829,-2 7 3739,-1 5-130,-2-17 0,0 0-50,0 29 45,-1 2 0,0 0-135,0 2 0,-1-5 0,0-3 0,0-9 0,0-14 0,1-2 0,-1 4-280,2 34 190,1-50 0,1 17 0,-1-41 0,1-2 90,0-10 2404,-1-3-2494,1-5 1249,1-5-1159,2-22 446,0 3-536,5-35 0,-3 20 0,8-40 0,-5 32-681,6-20 771,-4 23-90,3 1 90,1 0-277,21-28 277,-13 30 0,24-26 89,-26 49 17,25 0-17,-25 17 91,11 7 180,-13 19 476,-7 1-386,1 32-181,-10-13-89,-2 18 90,-4-11-90,-1 3 180,-4 25-270,0-16-1490,-1-1 0,0 0 1400,0-2-438,2-1 1,2-4-13,1-14-809,2 18 89,1-38-4676,4-1 3957,-3-10 2677,1-15 1,-4 1-1,0-10 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9.536"/>
    </inkml:context>
    <inkml:brush xml:id="br0">
      <inkml:brushProperty name="width" value="0.17143" units="cm"/>
      <inkml:brushProperty name="height" value="0.17143" units="cm"/>
      <inkml:brushProperty name="color" value="#333333"/>
    </inkml:brush>
  </inkml:definitions>
  <inkml:trace contextRef="#ctx0" brushRef="#br0">1 0 10411,'1'25'5217,"1"1"-3328,-1 2 0,0 6 90,0 6-1529,-1 4-1,1 5-179,-1 2 90,1 1-180,0 0 180,1 15-360,1 9-90,0-16-540,2 6 180,-4-47-2338,1 3 1079,-2-21-90,0-4 0,0-6-1439,-2-12 1709,-1 1 1529,-1-8 0,1 4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49.941"/>
    </inkml:context>
    <inkml:brush xml:id="br0">
      <inkml:brushProperty name="width" value="0.17143" units="cm"/>
      <inkml:brushProperty name="height" value="0.17143" units="cm"/>
      <inkml:brushProperty name="color" value="#333333"/>
    </inkml:brush>
  </inkml:definitions>
  <inkml:trace contextRef="#ctx0" brushRef="#br0">1 0 8972,'2'15'5037,"2"-2"-3418,1-3 90,1 0 0,1 1 0,0-1-2159,6 6-89,-5-6-2609,7 4 1438,-9-10-3237,5-1 4947,-6-2 0,1-3 0,-3-1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50.886"/>
    </inkml:context>
    <inkml:brush xml:id="br0">
      <inkml:brushProperty name="width" value="0.17143" units="cm"/>
      <inkml:brushProperty name="height" value="0.17143" units="cm"/>
      <inkml:brushProperty name="color" value="#333333"/>
    </inkml:brush>
  </inkml:definitions>
  <inkml:trace contextRef="#ctx0" brushRef="#br0">13 1 7982,'-4'5'9805,"1"1"-9445,3 22-91,1-1 91,-1 5 0,0 7-90,0 4 90,0 5-90,0 3 89,0 4 1,-2 3-180,1 16-90,0-2 0,0 0 0,0-6-90,1 31 0,1-49-180,7 8 90,-2-38 90,3-3-90,-4-17 90,-1-5 0,1-4 0,3-22 0,-2 2 0,7-36 0,-3 19 0,3-10 0,2-3 0,2-7-125,-2 14 0,0 1 125,4-5 0,1 3-90,0 4 90,16-27 0,-15 35 90,11-17 0,-19 43 0,-2 6 90,-1 6 179,0 9-89,-3 5 270,3 24-270,-5-2 180,3 34-181,-3-22 181,9 55-360,-7-46 47,6 30-137,-6-41 90,1 0-90,0-3 0,4 12 0,-3-15-180,6 16 0,-7-25-1349,9 11 630,-10-23-2969,5 3 1889,-8-14-3305,1-5 5284,-4-2 0,0-5 0,-1-1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3:57.972"/>
    </inkml:context>
    <inkml:brush xml:id="br0">
      <inkml:brushProperty name="width" value="0.17143" units="cm"/>
      <inkml:brushProperty name="height" value="0.17143" units="cm"/>
      <inkml:brushProperty name="color" value="#333333"/>
    </inkml:brush>
  </inkml:definitions>
  <inkml:trace contextRef="#ctx0" brushRef="#br0">434 44 7892,'-3'-10'3598,"0"1"-2338,0 4-1,0 1 90,-1-1 0,0 2-1079,-1 0 0,-2 1-90,0 0 0,-1 1 270,-11 1-180,-6 8-181,-2-2 1,-6 12 0,16-6 0,-13 13 0,13-7-90,-19 27 90,17-19-90,-14 25 90,18-25-90,-2 6 0,6-10 0,2-1 90,0 1-90,-3 12 0,3-5 90,-4 25-90,5-19 0,-5 40 0,7-38 0,-1 25 0,5-41-90,4 5 90,1-17-90,11 0 90,-4-7 0,13-6 0,-9-1 90,20-16-90,-14 6 0,20-17 0,-20 13 0,24-27 0,-22 20 0,14-17-90,-18 18 90,-1-1-90,12-24 0,-11 19 90,12-28-90,-18 33 90,2-6 0,-6 13 0,-1 0 0,0 2 0,0 1 0,-2 1-180,5-10 180,-5 10-269,6-17 269,-7 20-90,1-8 90,-3 12 0,-1-3 0,-1 7 90,0-1-90,0 4 0,0-1 0,0-2 269,0 2-269,-1-1 0,0 1 0,0 0 0,-1-1 0,1 1 0,0 0 90,0-3-90,1 2 180,0-3-90,-1 5 90,1-2-180,-2 1 90,1 1 0,1 7-90,1-1 90,1 10-90,0-6 180,1 13-90,-1-7 0,1 16 0,-2-16 0,3 19-90,-2-16 90,2 17-90,-2-19 90,4 18-90,-4-16 0,3 17 0,-3-18 0,0 20 0,-1-18 0,2 18 0,-2-20 0,0 11 0,0-12 0,2 13 0,-1-15 0,4 15 0,-4-17 90,3 10-90,-3-12-90,2 14 90,-3-10 0,2 18 0,-2-17 0,0 12 0,0-15 0,0 8 0,0-10-90,1 9 90,0-10 90,2 10-90,-2-11 0,1 9 0,-2-8 90,1 11-90,-1-9-90,0 9 90,0-10 0,-1 7 0,1-7 0,0 9 0,0-9 0,-1 8 0,0-8 0,0 10 0,0-10 0,0 10 0,0-10 0,0 9 0,0-9-90,0 12 90,0-13 0,0 9 0,0-9 0,0 10 0,0-8 0,-1 9 0,1-11 0,-1 7 0,1-8 0,0 5 0,-1-7 0,1 8 0,0-6 0,-1 7 0,-1-7 0,0 7 0,0-7 0,0 6 0,0-9 0,0 2 0,0-3 0,1 1 0,-1-1 0,0 1 0,-2 3 0,1-2 90,-2 7-90,1-6 90,-1 7-90,1-7 89,-4 7 1,5-7-90,-6 4 0,5-7 0,-2 2 90,2-2-90,-3 2 90,2-2 0,-4 3-90,4-3 90,-6 4-90,6-3 0,-6 2 90,7-4-90,-6 3 0,5-4 90,-7 3-90,8-3 0,-7 0 0,6 0 90,-5 0-90,4-1 90,-8 2-90,7-1 90,-9 3-90,10-3 0,-6 2 0,8-2 0,-6-1 0,5 0 90,-6 0-90,5-1 0,-5 1 0,3-1 90,-7 0-90,6 0 90,-9 0-90,9 0 0,-6 0 0,8-1 90,-7 0-90,7-1 0,-7-1 0,9 0 0,-7-2 0,6 2 0,-6-4 0,6 5 0,-4-2 0,4 3 0,-1-2 0,3 2 0,-1 0 0,1-1 0,1 2 0,0-1 0,1 1 0,0 0 0,-1-2-90,0 0 90,1 0 0,0 1 0,0-1 0,-1 0 0,1 0 90,-1-1-90,1 2-90,-2-1-9741,3 2 7069,-3-1 2762,2 0 0,0-2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04.787"/>
    </inkml:context>
    <inkml:brush xml:id="br0">
      <inkml:brushProperty name="width" value="0.17143" units="cm"/>
      <inkml:brushProperty name="height" value="0.17143" units="cm"/>
      <inkml:brushProperty name="color" value="#333333"/>
    </inkml:brush>
  </inkml:definitions>
  <inkml:trace contextRef="#ctx0" brushRef="#br0">2435 1420 7982,'-72'29'3058,"0"0"1,-16-1-1,9-9-2968,22-16 0,-16-5 0,-3-1-1978,2-5 1933,15 1 0,1-2 45,-6-6 0,1-3 0,2-3 90,1-1 406,3-4-406,2-1-90,3-4-235,2 0 235,3-1 0,1-2 0,-27-32-90,26 23-1367,7 2 1,3 0 1366,6 3 825,-9-25-825,24 28 243,0-32-153,13 34 0,11-24-90,1 33 529,33-25-529,-19 29 0,30-13 90,-29 26-90,29 2 90,-25 6 3302,38 12-3392,-38-2 90,23 14-90,-29-10 90,8 11-90,-16-9 90,5 20-90,-12-16 90,0 18 0,-7-20 89,-10 19-179,1-20 90,-20 15-90,9-19 90,-38 8-90,23-14 0,-41 3 0,34-10 0,-15 0 0,14-3 0,-20-8 0,13 1 45,-1-7 0,0-3-45,-1-3 0,2-5 0,1-1 0,2-6 45,8 0 0,0-1-45,-6-10 45,-2-6 0,0-2 45,1-4-90,3 1 0,2 0 0,6 2 45,9 8 0,1 0-45,0-4 0,-12-39 0,23 51 0,-5-20 0,14 42 0,1-1 0,2 9 0,1 2-720,1 2-7825,-1 2 7106,-2 1 0,1 1 1439,-4-1 0,2 1 0,0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05.713"/>
    </inkml:context>
    <inkml:brush xml:id="br0">
      <inkml:brushProperty name="width" value="0.17143" units="cm"/>
      <inkml:brushProperty name="height" value="0.17143" units="cm"/>
      <inkml:brushProperty name="color" value="#333333"/>
    </inkml:brush>
  </inkml:definitions>
  <inkml:trace contextRef="#ctx0" brushRef="#br0">105 680 7982,'0'10'3688,"1"-1"1979,-1-6-5487,0-20 0,-1-3-180,-1-13 90,-2 2-90,-2 6 0,1-2 90,-6-30-90,4 19 0,-5-39 0,6 39 0,-3-41 0,4 39 0,-6-40 0,7 51 0,-5-17 0,6 30 90,-2-6-90,2 14 0,1-3 90,2 9 90,0 0-180,3 0 90,1 1-1,5 0 91,2 2 0,13 6 0,-2 0 0,25 11-90,-14-4-3302,30 14 3302,-23-10-1377,47 20 1287,-40-19-268,3-1 0,0 0 268,-11-6 0,20 3 0,-35-10 2400,-1-1-2400,-2-2 1975,3 0-1975,-6-1 1020,5 1-1020,-11-2 0,6 2 0,-11-1 0,4 1 0,-8-1-810,1 0-9021,-2 0 9770,-8 3 0,1-3 1,-7 1-1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3.312"/>
    </inkml:context>
    <inkml:brush xml:id="br0">
      <inkml:brushProperty name="width" value="0.17143" units="cm"/>
      <inkml:brushProperty name="height" value="0.17143" units="cm"/>
      <inkml:brushProperty name="color" value="#333333"/>
    </inkml:brush>
  </inkml:definitions>
  <inkml:trace contextRef="#ctx0" brushRef="#br0">274 50 13199,'-9'-9'810,"1"1"-540,5 5-90,-2 1 90,1-2-91,0 2 1,-2-2 0,-3 1 90,-2-1-180,-1 0 90,-5 1-90,6 2 0,-13-1 0,11 2-3482,-12-1 3392,15 1 0,-10 2 0,12 0 0,-6 5 0,6-1 90,-5 12-90,5-7 3482,-6 21-3482,9-16 0,-3 17 90,6-16-90,0 7 0,2-7 0,0 2 0,0 2 180,0 32-180,0-22 0,0 22 0,2-30 0,1 8 0,1-7 0,7 35 0,-5-29 0,7 31 0,-7-36 0,1 8 90,-2-9-90,-1-2 0,2 11 89,-1-7 1,4 26-90,-4-25 0,8 35 0,-6-36 0,9 25 90,-9-28-90,8 16 0,-7-18 90,9 23-90,-10-23 0,8 26 0,-10-28 90,3 16-90,-5-19 0,1 2 90,-1-5-90,-1-1 0,0-1 0,1 9 0,0-9 0,0 11 0,-2-13 0,0 5-90,0-5-539,-1 6-1,0-9-1799,1 2-2518,-1-6 4947,2-15 0,-1 2 0,0-10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6.843"/>
    </inkml:context>
    <inkml:brush xml:id="br0">
      <inkml:brushProperty name="width" value="0.17143" units="cm"/>
      <inkml:brushProperty name="height" value="0.17143" units="cm"/>
      <inkml:brushProperty name="color" value="#6F1045"/>
    </inkml:brush>
  </inkml:definitions>
  <inkml:trace contextRef="#ctx0" brushRef="#br0">74 0 10411,'-11'20'6746,"-2"17"-6566,7-14 90,-3 16 0,4-13-90,-1 3 90,1 2-91,0 2 91,-1 17-90,2-12 0,1 26-90,2-28 0,5 33 0,-1-36-90,9 27 0,-4-36 0,15 21 0,-10-25-3392,22 17 3302,-19-26 90,18 3 0,-17-12 0,6-4-90,-7-2 90,-1-5 0,1-3-90,-1-3 3392,-1-3-3392,0-2 0,-1-1-90,7-24 90,-8 17 0,7-25 90,-12 29 0,3-23 0,-6 23 0,0-29 0,-3 30 0,0-21 0,-1 23 0,-1-5 0,0 8 0,-2 2 0,0 1 90,-4-4 0,2 6 180,-11-10-180,7 13 180,-12-6-180,9 10 180,-9 0-90,8 3 179,-17 1-269,14 1 90,-19 1-180,19 0-90,-12 2-90,15 0-1079,-13 6-180,13-2-1799,-10 8 1619,15-5 1619,-6 11 0,8-9 0,-2 6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4.028"/>
    </inkml:context>
    <inkml:brush xml:id="br0">
      <inkml:brushProperty name="width" value="0.17143" units="cm"/>
      <inkml:brushProperty name="height" value="0.17143" units="cm"/>
      <inkml:brushProperty name="color" value="#333333"/>
    </inkml:brush>
  </inkml:definitions>
  <inkml:trace contextRef="#ctx0" brushRef="#br0">1 305 14549,'15'-5'1799,"0"-1"-1619,-3 1-1,3-3 1,2 0-90,2-2 0,2 0 90,26-13-180,-16 7 90,47-18-90,-43 19 0,33-12 0,-38 15 0,20-6 0,-23 8 0,23-11 0,-26 11 0,15-7 0,-23 9 0,6-4 0,-13 8 0,2-3 0,-8 6-8005,-1-1 6925,-2 0 181,0-1 899,1-1 0,0 1 0,0-1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4.988"/>
    </inkml:context>
    <inkml:brush xml:id="br0">
      <inkml:brushProperty name="width" value="0.17143" units="cm"/>
      <inkml:brushProperty name="height" value="0.17143" units="cm"/>
      <inkml:brushProperty name="color" value="#333333"/>
    </inkml:brush>
  </inkml:definitions>
  <inkml:trace contextRef="#ctx0" brushRef="#br0">58 1 15898,'-11'15'540,"1"1"-360,6-5-1,0 3 1,1 1 0,-1 2 0,0 2-90,0 2 90,1 1 0,-2 25-90,3-16 90,-1 43-90,3-41 0,0 28-90,0-34 179,2 37-89,0-35-90,1 20 0,-1-29 0,1 0 90,1-1-90,-1-1-90,7 10 90,-4-10-90,12 10 90,-9-20-89,16 3 89,-12-10 0,12-4 0,-12-1-90,9-7 0,-8 1 90,3-5-90,-5 3 0,0-2 90,1-2-180,15-29 180,-12 19 0,16-31 0,-21 35 0,6-16 0,-9 17-90,8-20 0,-9 20 0,5-16 0,-8 20-270,4-20 270,-3 17-90,3-20 90,-4 20-89,4-21 179,-3 21 0,1-15 0,-3 22 0,0-8 0,-3 12 90,1-4-90,-1 9 89,0-2-89,0 4 0,-1-2 0,0 2 0,0-1 0,1 0 0,-1 0 90,1-1 0,-2-2 0,1 3 180,-1-2 90,1 4-270,-1 8 0,2 0 0,-1 8 0,1-2 0,0 3 269,0 39-269,0-20 90,0 46-180,1-43 90,0 14 0,2-16-90,1-1 90,0-1 0,4 12 0,-1-11 0,5 19-90,-5-23 180,5 27-180,-6-30 90,4 21-90,-7-30 0,2 13-90,-3-19-360,0 7-6476,-2-15 6229,1-1 0,-2-16 0,0-4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7.819"/>
    </inkml:context>
    <inkml:brush xml:id="br0">
      <inkml:brushProperty name="width" value="0.17143" units="cm"/>
      <inkml:brushProperty name="height" value="0.17143" units="cm"/>
      <inkml:brushProperty name="color" value="#333333"/>
    </inkml:brush>
  </inkml:definitions>
  <inkml:trace contextRef="#ctx0" brushRef="#br0">0 47 7803,'3'-13'3597,"-1"1"-988,0 4-1350,1 2 91,-1 1-1081,0 3 541,-1 1-630,1 9 0,-2 2 179,1 21-269,-1-5 360,-1 49-360,1-29 90,-1 48-90,1-45 0,0 34-90,0-35 0,0 14 0,1-22 0,0-1 0,1-2 90,1 28-90,0-25 0,1 33 0,-1-42 0,0 10 0,0-4 0,-1-9 0,0 7 0,0-12 0,-1-1 90,1 16-90,0-14 0,1 18 0,-2-24 0,0 15 0,-1-17 0,1 11-90,0-16-180,-1 4-2518,0-9-181,1-6 1530,0-5 0,1-8 90,1 0 1349,-1-2 0,1-4 0,-1-2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8.548"/>
    </inkml:context>
    <inkml:brush xml:id="br0">
      <inkml:brushProperty name="width" value="0.17143" units="cm"/>
      <inkml:brushProperty name="height" value="0.17143" units="cm"/>
      <inkml:brushProperty name="color" value="#333333"/>
    </inkml:brush>
  </inkml:definitions>
  <inkml:trace contextRef="#ctx0" brushRef="#br0">14 1 17697,'-1'19'719,"1"1"-449,0-1-90,0 5 90,0 5-90,0 5 270,-3 42-360,1-24-45,-1-2 0,1 1 45,0-3-90,1 44 0,1-47 90,0 36-90,0-46 0,0 23 0,0-13 0,1 12 0,0-15 0,0 6 0,1-22 0,0 22 89,0-24-89,1 16 0,0-22 90,0 18-90,-1-18 90,1 22-90,-2-23 0,0 11 0,0-17 0,0 2 0,0-6 0,0-1 0,0-1-90,1 2 0,-1-4-2368,0 2 0,-2-16 1,-2-2-1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19.487"/>
    </inkml:context>
    <inkml:brush xml:id="br0">
      <inkml:brushProperty name="width" value="0.17143" units="cm"/>
      <inkml:brushProperty name="height" value="0.17143" units="cm"/>
      <inkml:brushProperty name="color" value="#333333"/>
    </inkml:brush>
  </inkml:definitions>
  <inkml:trace contextRef="#ctx0" brushRef="#br0">0 0 15358,'2'16'1799,"1"0"-1619,-1-1 0,1 3 0,-1 5 0,-2 4 0,2 7 0,-2 5-318,1 5 228,-1 4 180,1 26-91,0-24 1,0 1-180,0 33 90,1-19 0,0-3-90,1-12 90,1 24-90,-1-38 0,1-2 0,-1-1 90,1 11-90,-1-12 270,5 40-270,-5-40 90,2 22 0,-4-36 228,2 7-228,-3-9-90,2 12-90,-1-16-3508,0 5-1080,-1-16 3149,0-13 90,0-2 1439,0-10 0,0 6 0,0-2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0.075"/>
    </inkml:context>
    <inkml:brush xml:id="br0">
      <inkml:brushProperty name="width" value="0.17143" units="cm"/>
      <inkml:brushProperty name="height" value="0.17143" units="cm"/>
      <inkml:brushProperty name="color" value="#333333"/>
    </inkml:brush>
  </inkml:definitions>
  <inkml:trace contextRef="#ctx0" brushRef="#br0">1 0 14819,'0'20'3058,"1"1"-2788,1-2-1,1 4-89,0 3 0,0 4 90,0 3-90,-1 0 0,1 2 90,0 15-90,0-11-90,1 10 90,0 8-1,2 0-179,-2-1 90,3 3-90,-6-37 0,4 15 0,-4-23-90,2 8 0,-2-13-2968,1 3-1709,-2-10 3328,0-12 0,-1 0 1439,-1-18 0,0 10 0,1-9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0.591"/>
    </inkml:context>
    <inkml:brush xml:id="br0">
      <inkml:brushProperty name="width" value="0.17143" units="cm"/>
      <inkml:brushProperty name="height" value="0.17143" units="cm"/>
      <inkml:brushProperty name="color" value="#333333"/>
    </inkml:brush>
  </inkml:definitions>
  <inkml:trace contextRef="#ctx0" brushRef="#br0">1 1 13919,'4'10'4318,"0"0"-4228,-1-4-1,1-1 1,1 0-90,0-1 90,0-1-90,0-1 0,1 0-180,4 0 1,-4-1-451,4 1-539,-8-2-4408,1 1 4228,-1 0 1349,1-1 0,1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1.751"/>
    </inkml:context>
    <inkml:brush xml:id="br0">
      <inkml:brushProperty name="width" value="0.17143" units="cm"/>
      <inkml:brushProperty name="height" value="0.17143" units="cm"/>
      <inkml:brushProperty name="color" value="#333333"/>
    </inkml:brush>
  </inkml:definitions>
  <inkml:trace contextRef="#ctx0" brushRef="#br0">0 42 7353,'11'-26'8995,"-3"10"-8546,-7 43-179,-1-1-90,1 12 0,-1-4 0,0 2 270,1 41-270,0-27-90,0 29-1,0-38 1,-1 1 0,2-2-90,-2 1 90,1-2 0,2 32-90,-2-25 90,3 51-90,-2-57 90,1 33 0,-1-39-90,1 19 90,-2-22-90,1 8 0,-1-14 0,1-1 90,-1-2-90,1-2 0,0 2 0,-1-9-90,2 4 90,-2-11-180,0 0 90,-1-5 90,0-10-90,0 4 90,0-7-180,0 6 90,0-1-179,0-2-271,0 1-2159,0-8 1260,0 5-2788,0-20 4227,0 14 0,0-13 0,0 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3.688"/>
    </inkml:context>
    <inkml:brush xml:id="br0">
      <inkml:brushProperty name="width" value="0.17143" units="cm"/>
      <inkml:brushProperty name="height" value="0.17143" units="cm"/>
      <inkml:brushProperty name="color" value="#333333"/>
    </inkml:brush>
  </inkml:definitions>
  <inkml:trace contextRef="#ctx0" brushRef="#br0">7 317 10321,'-1'-13'3688,"1"0"-2429,2 2 91,1-2-1171,4-2 91,6-8-180,-1 4 90,12-14-90,-8 13 0,22-18 0,-17 19-90,22-15 90,-21 19-90,30-9 0,-23 13 0,39-3 0,-37 12 90,14 4-90,-23 4 180,9 30-90,-16-14 0,7 33 0,-20-29-90,-1 9 90,-3-11-1,-1 1-89,-2 0 90,-2-1 0,-3 1 180,-12 20-270,6-15 180,-29 40-90,22-38 0,-25 32-90,23-34 180,-30 33-90,27-32-3302,-26 25 3302,31-34 135,-20 16-225,23-22 90,-12 9-90,20-18 0,-1 3 90,5-6-90,2 0 0,0 0 3190,-1 2-3280,3-3-1732,-2 2-1147,5-5 1440,4-6 90,0 0 0,5-5 90,-1 2 1349,1-1 0,0-1 0,0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2:24.737"/>
    </inkml:context>
    <inkml:brush xml:id="br0">
      <inkml:brushProperty name="width" value="0.17143" units="cm"/>
      <inkml:brushProperty name="height" value="0.17143" units="cm"/>
      <inkml:brushProperty name="color" value="#333333"/>
    </inkml:brush>
  </inkml:definitions>
  <inkml:trace contextRef="#ctx0" brushRef="#br0">557 3 9422,'-10'-1'3867,"1"0"-2517,4 1-1,-1 0 0,-1 0-1259,-1 0 0,-2 2 270,-30 14-270,18-6 0,-33 20 0,31-16 0,-9 8 0,8-6-1,0 2 1,-1 1 90,-12 12 0,9-8-3392,-18 19 3302,21-17 180,-18 23-180,25-25 0,-7 10-90,17-19 90,3-1-90,1-2 90,3 2 3302,1-5-3392,1 0 0,3-5 0,11-1 0,-2-1 0,25-8 0,-16 2-90,37-15 90,-29 10-180,32-10 90,-31 10-180,36-9 90,-32 9 0,26-4 180,-33 8-90,4 3 0,-6 1 90,-8 2 0,2 2 0,-5 4 0,-4 0 0,5 13 0,-8-8 0,3 12 0,-8-11 0,0 11 0,-2-9 0,-1 13 0,-3-11 180,-15 28-180,6-23 180,-20 24-90,14-29 180,-26 16-180,19-17 0,-27 11 0,26-14 0,-29 6-90,28-10 0,-22 4-90,30-8 0,-3-1-90,11-1 0,1-1-270,3-1-269,1 0-630,2 0-3239,3-3 3149,0 1 1439,2-5 0,0 3 0,2-2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7.837"/>
    </inkml:context>
    <inkml:brush xml:id="br0">
      <inkml:brushProperty name="width" value="0.17143" units="cm"/>
      <inkml:brushProperty name="height" value="0.17143" units="cm"/>
      <inkml:brushProperty name="color" value="#6F1045"/>
    </inkml:brush>
  </inkml:definitions>
  <inkml:trace contextRef="#ctx0" brushRef="#br0">501 3 12210,'-9'-2'3958,"0"1"-2609,1 4-1259,-3 3-90,-1 1 180,-11 9-90,4-4 270,-27 20-270,20-14 89,-25 16-89,27-17 90,-27 20-180,24-17 90,-21 20 0,26-21 0,-13 17 0,16-16-90,-3 7 90,10-10-90,2 0 90,3-2-90,1-2 0,4-1 0,1-2-90,5 4 90,1-7 90,8 2-90,-2-8 0,10-2 90,-6-2 0,23-6-90,-16 2 0,30-7 0,-28 9 0,13-4 0,-17 6-90,-1-1 90,11-1 0,-7 2-90,24-3 90,-23 4 0,25-1 0,-30 4 0,8 0 0,-16 3 0,-2 1 0,-1 12 90,-4-5-90,-3 18 90,-5-13 270,-12 24-180,3-20 89,-15 19-89,12-22 90,-21 14-180,16-15-270,-22 12 90,22-16-449,-15 9 179,15-11-3058,-14 7 1799,19-11-2969,-7 1 3149,19-9 1439,-2-3 0,6-3 0,0-2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6:08:33.483"/>
    </inkml:context>
    <inkml:brush xml:id="br0">
      <inkml:brushProperty name="width" value="0.1" units="cm"/>
      <inkml:brushProperty name="height" value="0.1" units="cm"/>
      <inkml:brushProperty name="color" value="#333333"/>
    </inkml:brush>
  </inkml:definitions>
  <inkml:trace contextRef="#ctx0" brushRef="#br0">0 842 24575,'15'0'0,"28"-7"0,-20 5 0,59-13 0,-29 7 0,14-2 0,-16 3 0,5-1 0,22-3 0,9 0-592,-6 1 0,7-1 1,3-1 591,-15 2 0,3-1 0,0-1 0,-3 1 0,17-3 0,-3 0 0,-2 0 0,-7 1 0,-3-1 0,-2-1 0,-7 0 0,-2-2 0,-2-1-58,23-6 0,-3-2 58,-6 2 0,-4 0 0,-15 2 0,-8 1 0,-2 0 0,-10 3 0,-9 8 1764,14-16-1764,18-1 127,-8-6-127,-15 8 0,-12 7 0,-6 0 0,40-8 0,-31 7 0,20-2 0,-40 14 0,6-1 0,-4 4 0,38-18 0,-29 11 0,20-6 0,-34 11 0,-2 5 0,-2-3 0,4 1 0,3-1 0,-3-4 0,3 4 0,-4-3 0,1 3 0,-1 0 0,1-3 0,-1 6 0,-3-6 0,3 7 0,-3-7 0,4 6 0,-1-6 0,-3 6 0,0-2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6:08:35.432"/>
    </inkml:context>
    <inkml:brush xml:id="br0">
      <inkml:brushProperty name="width" value="0.1" units="cm"/>
      <inkml:brushProperty name="height" value="0.1" units="cm"/>
      <inkml:brushProperty name="color" value="#333333"/>
    </inkml:brush>
  </inkml:definitions>
  <inkml:trace contextRef="#ctx0" brushRef="#br0">1 153 24575,'15'-7'0,"28"-4"0,18-10 0,-2 6 0,14-7 0,-44 12 0,10 4 0,9-12 0,-13 10 0,15-11 0,-21 9 0,-10 5 0,-8 4 0,-9 5 0,-9 0 0,7 3 0,-7-3 0,3 4 0,-4-1 0,0 1 0,-4 9 0,3-4 0,-4 5 0,9-8 0,-3 1 0,2 7 0,-4 5 0,-8 16 0,2 15 0,-3-9 0,6 6 0,2-22 0,2-6 0,2-6 0,3-6 0,3-3 0,-3-4 0,2 6 0,-6-9 0,6 9 0,-2-5 0,-1-1 0,4-1 0,-4-3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49.104"/>
    </inkml:context>
    <inkml:brush xml:id="br0">
      <inkml:brushProperty name="width" value="0.17143" units="cm"/>
      <inkml:brushProperty name="height" value="0.17143" units="cm"/>
      <inkml:brushProperty name="color" value="#6F1045"/>
    </inkml:brush>
  </inkml:definitions>
  <inkml:trace contextRef="#ctx0" brushRef="#br0">0 20 7982,'0'-9'3688,"0"2"-2428,0 5 3597,0 0-4767,2 17 90,0-5 0,1 14-1,-1-8 1,0 2 0,-1 1-2564,1 2 2474,0-1-2453,1 12 2453,-1-8 90,4 28-180,0-5 0,-1-1 90,3 13-90,-4-34 90,2 21-90,-3-25 1805,2 22-1805,-2-21 3482,1 10-3482,-2-17 0,0 0 90,0-2 0,1 10-90,-1-9 0,2 11 90,-2-14-90,-1 5 0,1-7 89,-1 5-89,0-6 90,0 7-90,-1-9-359,1 5-4049,-1-8-359,0-1 3238,-2-12 1529,1 1 0,-1-9 0,0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39.190"/>
    </inkml:context>
    <inkml:brush xml:id="br0">
      <inkml:brushProperty name="width" value="0.17143" units="cm"/>
      <inkml:brushProperty name="height" value="0.17143" units="cm"/>
      <inkml:brushProperty name="color" value="#6F1045"/>
    </inkml:brush>
  </inkml:definitions>
  <inkml:trace contextRef="#ctx0" brushRef="#br0">1 400 14369,'0'7'2968,"2"-1"-2698,3-4-90,2 0 90,0 0-90,2-1-1,0-1-89,2 0 90,0 0-90,1-1 90,8-3 0,18-15-180,-11 4 90,18-15-90,-26 14 0,5-5 0,-7 6 90,-1-1-90,-2 1 0,5-8 0,-5 6-3392,5-10 3392,-10 10 0,1-3 0,-4 5 90,-1 1-90,-1 0 0,-2 1 90,-1 0 3302,0 0-3212,-2-7-90,0 7 0,-9-10-90,3 15 90,-5-3-90,4 8 0,-1 1 0,-1 1 0,0 1 90,0 0-90,-7 4 0,3 0 90,-17 15-90,14-7 89,-16 14-89,18-13 180,-14 17-90,15-14-90,-8 10 0,11-10 0,1 0 90,-6 19-90,6-12 90,-6 22-90,9-23 0,-1 17 0,3-16 0,-2 27 0,4-24 0,-2 35 0,4-33 0,-1 23 0,2-28 0,4 18 0,0-22-90,14 13 90,-5-24 0,8 3 0,-7-9 0,2-2 0,8 0 0,-4 0-90,24-6 90,-21 0 0,32-14-90,-30 8 90,25-16 0,-26 10-90,18-16 0,-18 12 1,24-25 89,-26 22-90,21-27 90,-27 32-90,8-15 0,-15 22 0,3-9 0,-6 12-450,1-8 360,-4 10-2069,0-7 720,-3 11-1349,1-3 0,-1 5 2878,-1 0 0,1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45.963"/>
    </inkml:context>
    <inkml:brush xml:id="br0">
      <inkml:brushProperty name="width" value="0.17143" units="cm"/>
      <inkml:brushProperty name="height" value="0.17143" units="cm"/>
      <inkml:brushProperty name="color" value="#6F1045"/>
    </inkml:brush>
  </inkml:definitions>
  <inkml:trace contextRef="#ctx0" brushRef="#br0">0 1295 12120,'12'-8'90,"0"0"-90,-3 4 90,2-1-90,2-1 90,1 1 90,12-5 0,17-5-90,-7 2 90,39-12-180,-38 14 90,41-14-90,-36 12 0,7-3 0,1 0 0,5-2 89,0-1 1,1 1-90,1-1 90,4-3 0,2 1-90,5-2-1696,-2 0 0,-1 0 1606,0 1-263,4-1 1,1 0 352,4-1 0,-3 1 0,0 1 0,-3 2 90,21-7-90,-27 9 89,0-1 1,0 1 0,1 0 90,26-9-90,-19 6-45,-11 3 0,-1-1 45,11-2-1032,-10 2 0,-1 1 942,10-4-313,4 0 0,0-1 403,4 0 647,10-3 1,0 1-648,-10 4 0,-3 0 0,-2 1 0,-2 2 0,2-1 0,1 0-90,3 1-594,-4 0 1,-2 1 593,-3 2 556,1 0 1,1-1-557,1 1 0,-5 1 0,-1 0 0,-6 2 45,-2 0 0,-1 0-45,0 1-663,39-8 753,-53 12 538,31-6-538,-38 8 1941,24-4-2031,-35 6 628,11-1-628,-19 3 3032,3-2-3751,-14 3-3509,-1-1 3059,0-1 179,0 0-89,2-1 1079,0 0 0,0 1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47.025"/>
    </inkml:context>
    <inkml:brush xml:id="br0">
      <inkml:brushProperty name="width" value="0.17143" units="cm"/>
      <inkml:brushProperty name="height" value="0.17143" units="cm"/>
      <inkml:brushProperty name="color" value="#6F1045"/>
    </inkml:brush>
  </inkml:definitions>
  <inkml:trace contextRef="#ctx0" brushRef="#br0">0 0 11490,'9'4'360,"1"0"-270,-5-4-90,2 0 90,0 0 0,1 1-90,2-1 90,0 0 0,1 1 360,20 1-360,-13-1 0,23 2-90,-23-1-90,22 1 0,-18-2 0,18 3 90,-22-2 0,5 1-90,-7-1 90,-1 0 0,-1 0 0,0 0 0,-2 1 0,0-1 0,8 2 0,-9-1 0,8 2 0,-13-3 0,4 3 0,-7-2 0,2 3 0,-3-3 0,0 1 0,-1-2 0,1 0 0,-1 0 0,2 1 0,-1-1 0,0 1-90,-1-1 90,0 1 0,-1-1-90,0 1 90,-1-1 0,-1 2 0,-1-1 0,-2 1 90,-3 3-90,1-2 90,-7 5-90,5-2 0,-12 9 0,9-7 90,-19 16 0,16-15 0,-17 13-90,16-12 180,-12 7-180,11-8 90,-17 11-90,17-11 179,-17 11-179,20-14 90,-8 7 0,14-10 0,-4 3 0,6-4-90,-2 1 0,5-3-1979,0 2 0,2-3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4.644"/>
    </inkml:context>
    <inkml:brush xml:id="br0">
      <inkml:brushProperty name="width" value="0.17143" units="cm"/>
      <inkml:brushProperty name="height" value="0.17143" units="cm"/>
      <inkml:brushProperty name="color" value="#6F1045"/>
    </inkml:brush>
  </inkml:definitions>
  <inkml:trace contextRef="#ctx0" brushRef="#br0">667 21 8522,'2'-7'5667,"-1"0"-3868,-4 4-1259,-6 1-361,-5 0-89,-11 5 90,-25 12-90,-8 5 0,-23 12 0,14-4-90,-19 11 90,24-6-90,-13 13 0,30-12 90,2 9-90,21-15-90,0 3 90,14-14 90,13 0 0,9-4 0,14 1 0,12-3-90,12-1-90,11-3 90,-4-2 90,27 5-90,-18 2 0,-3-1 0,-3 7 0,-36-9 0,18 9 90,-9 3-90,-4 3 90,2 12-90,-20-7 90,-15 6 90,-25 2 179,-24 7-224,10-16 0,-4-1-90,0-3 0,-1-3-45,-46 18-1889,-1-19-2428,40-16 4317,4-14 0,33-1 0,14-5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6.045"/>
    </inkml:context>
    <inkml:brush xml:id="br0">
      <inkml:brushProperty name="width" value="0.17143" units="cm"/>
      <inkml:brushProperty name="height" value="0.17143" units="cm"/>
      <inkml:brushProperty name="color" value="#6F1045"/>
    </inkml:brush>
  </inkml:definitions>
  <inkml:trace contextRef="#ctx0" brushRef="#br0">1 1 15178,'4'18'990,"0"2"-630,0 0-181,0 4 91,1 4-90,0 4-4251,0 4 4251,0 5 859,4 23-949,-2-12 0,6 38-2269,-6-39 2179,3 13 90,-1-12-90,-1-17 0,6 19 0,-8-33 0,5 10 0,-8-24 2269,1-1-2269,-4-18 0,0 1 0,0-24 3392,0 10-3482,4-29 90,-1 17-254,4-16 164,1 12 90,1-2 0,2 0 0,1 0 0,1 1 0,0 2-90,13-23 90,-9 27-90,14-24 90,-17 40-90,12-5 90,-14 17 90,11 3 0,-12 10 180,9 25-180,-9-7 90,8 34-90,-12-24 0,7 44 0,-7-35-90,7 49 90,-9-54-90,3 31 0,-5-41-90,1 14 90,-3-20 253,0 12-253,-1-19-90,1 6 0,-1-17 90,1-3-89,0-7-1,1-15 0,1 2 0,1-11 90,1 2-90,0-2 0,7-37 90,-3 23-90,11-42 90,-8 46-90,16-37 90,-12 40 0,16-27-90,-16 39 90,15-13 0,-15 25 90,11-3 0,-16 18 270,7 25-180,-10-4 89,4 39-179,-8-24 180,2 51-180,-3-40-3302,2 44 3302,-2-48-1505,2 43 1505,-3-43-381,3 43 201,-2-54-360,1 22-269,-2-34-3779,4 11 2969,-4-19 2143,1 3 1,-2-13 0,-1-2-1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7.138"/>
    </inkml:context>
    <inkml:brush xml:id="br0">
      <inkml:brushProperty name="width" value="0.17143" units="cm"/>
      <inkml:brushProperty name="height" value="0.17143" units="cm"/>
      <inkml:brushProperty name="color" value="#6F1045"/>
    </inkml:brush>
  </inkml:definitions>
  <inkml:trace contextRef="#ctx0" brushRef="#br0">394 68 7892,'1'-12'3598,"0"0"-2338,-3 3-1,0 1 0,-3 0 91,-1 1-1171,-1 2 1,-2 1 0,-1 2 450,-25 9-450,13 1 90,-29 19-91,26-4 271,-29 37-270,27-23 0,-23 39-90,29-36 0,-12 49 0,20-41-90,-5 43 0,14-50 0,2 9 0,2-19 0,2-3-90,2-3 90,7 4-90,-1-9 0,15 6 0,-11-18 0,16 0 90,-14-13-90,20-21 90,-15 4-180,20-31 180,-19 19-90,4-12-180,0-6 270,-7 12-89,4-14-1,-9 18 0,-1 1-90,7-25 180,-9 24-90,8-37 90,-12 46 0,1-13 0,-5 23 0,-1 0 90,0-3-90,-1 5 90,0-9-90,0 14 180,-1-5-90,0 12 449,0 0-449,0 11 180,0 8 0,0 8-90,0 6 90,0-1-1,0 6 451,2 51-540,0-27-1741,2 1 0,0 0 1651,2-1-269,1-3 0,0-2 269,2-2-90,7 32 0,-8-53 0,5 18-90,-7-29-360,4 12 91,-8-23-2048,2 1-2630,-5-9 5037,-7-7 0,2 0 0,-7-7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7.875"/>
    </inkml:context>
    <inkml:brush xml:id="br0">
      <inkml:brushProperty name="width" value="0.17143" units="cm"/>
      <inkml:brushProperty name="height" value="0.17143" units="cm"/>
      <inkml:brushProperty name="color" value="#6F1045"/>
    </inkml:brush>
  </inkml:definitions>
  <inkml:trace contextRef="#ctx0" brushRef="#br0">1 0 14639,'2'21'3238,"0"2"-2788,-2 5-91,1 6 1,-1 7 0,0 5-90,0 6 0,0 5 44,1 4 1,-2 3-135,1 20-90,0 13 0,0 1-90,1-14-242,-1-19 0,0-3 242,2-6 0,-1-6 0,0-7-180,2 7 0,-2-16-180,3 11 0,-3-25-1529,0 7-2788,-1-19 1709,-1-1 1619,-2-21 1470,1-3 0,-1-11 0,1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8.343"/>
    </inkml:context>
    <inkml:brush xml:id="br0">
      <inkml:brushProperty name="width" value="0.17143" units="cm"/>
      <inkml:brushProperty name="height" value="0.17143" units="cm"/>
      <inkml:brushProperty name="color" value="#6F1045"/>
    </inkml:brush>
  </inkml:definitions>
  <inkml:trace contextRef="#ctx0" brushRef="#br0">16 1 14009,'0'25'4857,"0"3"-4317,0 4-90,0 7-1,-1 8-89,0 8 0,1 7 0,-1 5-180,0 4-1,1-3 1,0 5-135,-1 0 0,1 0-45,1 1 0,-1-1 45,2 6 0,0-9-135,0-19-89,3 29-91,-3-53-1889,1 15 450,-3-26-1889,1 7 1889,-3-18 1709,-6-5 0,1-7 0,-5-2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072"/>
    </inkml:context>
    <inkml:brush xml:id="br0">
      <inkml:brushProperty name="width" value="0.17143" units="cm"/>
      <inkml:brushProperty name="height" value="0.17143" units="cm"/>
      <inkml:brushProperty name="color" value="#6F1045"/>
    </inkml:brush>
  </inkml:definitions>
  <inkml:trace contextRef="#ctx0" brushRef="#br0">0 0 13289,'1'22'4498,"-1"3"-4048,0 6-91,0 8 1,0 7 0,0 7-90,0 6-90,0 6 44,0 3 1,0 2-135,0 20-60,1-24 0,-1 8 0,0-9 60,1 20-90,0-8 0,0-4 0,0-15-90,1 10 90,-2-31-90,1-6-89,-1-5-541,1 5 180,-1-14-3597,1 2 2607,-2-17 1,0-5 0,-1-4 1529,-1-11 0,2 2 0,-1-8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472"/>
    </inkml:context>
    <inkml:brush xml:id="br0">
      <inkml:brushProperty name="width" value="0.17143" units="cm"/>
      <inkml:brushProperty name="height" value="0.17143" units="cm"/>
      <inkml:brushProperty name="color" value="#6F1045"/>
    </inkml:brush>
  </inkml:definitions>
  <inkml:trace contextRef="#ctx0" brushRef="#br0">9 0 8882,'-1'27'5127,"-1"2"-8988,0 1 5570,0 7 90,1 3 1092,1 26-2711,-1-15 637,3 36-817,0-38-359,5 45 89,-2-49-990,5 42 541,-7-56-2160,3 15-3237,-5-32 5778,0-7 1,-5-19 0,-1-9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1.372"/>
    </inkml:context>
    <inkml:brush xml:id="br0">
      <inkml:brushProperty name="width" value="0.17143" units="cm"/>
      <inkml:brushProperty name="height" value="0.17143" units="cm"/>
      <inkml:brushProperty name="color" value="#6F1045"/>
    </inkml:brush>
  </inkml:definitions>
  <inkml:trace contextRef="#ctx0" brushRef="#br0">419 138 7982,'0'-8'3598,"1"0"-2428,0 3 89,0 0 90,0 0 0,1 0-1169,-2 0 0,1-1 90,-1 0-90,0 0 0,0 0 90,0-2 0,-3-2-180,1 1 179,-8-5-179,4 6 90,-6-4-90,2 7 90,-4 1-180,2 1 90,-6 4 0,6 2 180,-21 11-180,5 7-90,-2 0 0,4 3 90,18-13-90,-9 13 0,9-10 0,-5 9 0,6-9 0,0 1 0,0 0 0,-2 2 0,1 0 90,-10 14-90,7-12 90,-13 23 0,14-24-90,-9 16 90,11-17-1,-6 18-89,8-18 90,-3 16-90,6-17 0,0 14 0,3-14 0,-1 7 0,1-12 0,0-1 0,0 1 0,1 0-90,-1-2 90,2 2 0,0-6-89,6 0 89,-3-3 89,12 0-89,-9-2 90,11-3-90,-10 0 0,8-6 0,-6 2 0,12-14 0,-10 8 0,17-24 0,-15 20 0,8-14 0,-9 15 0,-1-2 0,0 0 0,7-8 0,-6 6 0,10-14 0,-11 14-90,13-23 90,-14 21-89,9-20-1,-12 23 0,6-17 90,-5 9 0,1 1 0,-4 7 0,-3 7 0,-1 4 0,1-5 0,-3 6 0,2-3 0,-2 5 0,0-2 0,0 5 539,-1 0-449,0 10 0,0-3 0,0 9 0,0-5 0,0 2 90,0 0-90,0 1 90,1 15-90,-1-9-90,3 18 90,-1-17-90,1 11 0,-1-11 0,2 19 0,-1-18 0,2 26 0,-3-25 0,2 20 0,-2-21 0,2 21 0,-2-20 0,2 19 0,-3-21 0,2 14 0,-2-14 0,2 21 0,-2-19 0,1 17 0,-1-21 0,0 17 0,0-16 0,1 20 0,-1-22 0,1 14 90,-2-16-90,2 9 0,-1-10 90,2 15-90,-2-15 0,2 18 0,-3-18 0,2 11 0,-1-13 0,0 12 0,0-11 0,-1 14 0,1-15 0,-1 4 0,0-7 0,0 0 0,0 3 0,-1-2 90,0 6-90,-1-6 0,-6 15 0,4-13 0,-5 11 0,5-14 89,-4 7-89,3-7 90,-5 5-90,5-7 90,-8 8 0,5-6-90,-9 8 0,8-7 90,-7 4-90,6-5 0,-11 5 0,10-7 90,-11 2-90,12-6 90,-12 3-90,10-3 180,-14 3-90,14-4 90,-12 2-180,14-3 180,-9 1-180,9-1 180,-6 0-180,7-1 270,-12 1-180,11-1 179,-13 0-179,13 1 90,-7 0-90,10-1 0,-5 0-90,6 0 0,-5-2-90,7 2-539,-4-3 89,5 2-1979,-1-1 450,1 1-3957,0-1 4137,0 1 1889,-1-1 0,2 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59.937"/>
    </inkml:context>
    <inkml:brush xml:id="br0">
      <inkml:brushProperty name="width" value="0.17143" units="cm"/>
      <inkml:brushProperty name="height" value="0.17143" units="cm"/>
      <inkml:brushProperty name="color" value="#6F1045"/>
    </inkml:brush>
  </inkml:definitions>
  <inkml:trace contextRef="#ctx0" brushRef="#br0">5 0 13289,'-3'12'4678,"1"0"-3149,4-2-1529,0 1-180,2 0-180,2 0-899,1-1-270,1-2-3149,11 6 3149,-9-6 1529,7 3 0,-10-9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0.688"/>
    </inkml:context>
    <inkml:brush xml:id="br0">
      <inkml:brushProperty name="width" value="0.17143" units="cm"/>
      <inkml:brushProperty name="height" value="0.17143" units="cm"/>
      <inkml:brushProperty name="color" value="#6F1045"/>
    </inkml:brush>
  </inkml:definitions>
  <inkml:trace contextRef="#ctx0" brushRef="#br0">4 32 8252,'-1'-12'3958,"-1"2"-2609,2 4 4048,0 2-5037,0 30 90,0-2-1,0 30 1,0-5-90,1 10-90,0 9-90,-1-12 0,1 1-90,-1 34-1741,0-30 0,1-1 1651,-1 28 89,2-1-449,-1-27 0,1 0 360,1 26-135,-1-23 1,1-2-46,1-1-1315,4 24 595,-4-51-5756,-1 5 5037,-3-33 3053,-2-6-1434,-1-12 0,-3-6 0,0-4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1.204"/>
    </inkml:context>
    <inkml:brush xml:id="br0">
      <inkml:brushProperty name="width" value="0.17143" units="cm"/>
      <inkml:brushProperty name="height" value="0.17143" units="cm"/>
      <inkml:brushProperty name="color" value="#6F1045"/>
    </inkml:brush>
  </inkml:definitions>
  <inkml:trace contextRef="#ctx0" brushRef="#br0">19 230 8612,'-8'0'6207,"1"0"-4588,5 0 0,1-2 0,1-2-1349,2-2-1,3-2-89,3-3 180,15-11-180,-2 2-3122,44-29 3032,-24 23-1180,12-1 1,1 4 1179,-3 8-58,45-2-32,-54 19 90,28 25 0,-42-4 0,7 53 0,-34-35 90,-18 47-90,-5-41 45,-12 5 0,-3 0-45,-8 4-749,-1-3 0,-1-1 749,-2-5 538,3-5 0,-1-2-717,3-4 1517,-27 18-1968,48-39-3701,-1-1 2262,17-11 1201,6-10-1021,6-2 2031,4-7 1,0 0-1,1 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2.008"/>
    </inkml:context>
    <inkml:brush xml:id="br0">
      <inkml:brushProperty name="width" value="0.17143" units="cm"/>
      <inkml:brushProperty name="height" value="0.17143" units="cm"/>
      <inkml:brushProperty name="color" value="#6F1045"/>
    </inkml:brush>
  </inkml:definitions>
  <inkml:trace contextRef="#ctx0" brushRef="#br0">608 20 8612,'-9'-9'4498,"-1"1"-2969,1 6 0,-2 2 180,-3 0 180,-13 5-1619,3 3 539,-45 31-539,27-10 0,-28 22 0,27-14 89,-22 25-269,17-13 90,6-1 0,1 0-180,7-3-90,-10 31 90,38-53-180,15 7 90,4-23-90,39-1 91,-18-8-91,44-7 90,-33 0 45,5-2 0,2 0 45,1 1 0,31-4 90,-45 11-90,-1 2 90,-5 2 0,-4 3 89,-5 2 361,-4 22-360,-10-7 450,-17 42-450,-7-30 179,-27 35-179,12-33 0,-37 34-270,32-35-449,-26 22 179,36-35-270,-4 2-179,14-13-631,2-3-4496,5-3 4047,4-6 180,5-3 90,3-5 1619,4-4 0,2-1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9.112"/>
    </inkml:context>
    <inkml:brush xml:id="br0">
      <inkml:brushProperty name="width" value="0.17143" units="cm"/>
      <inkml:brushProperty name="height" value="0.17143" units="cm"/>
      <inkml:brushProperty name="color" value="#6F1045"/>
    </inkml:brush>
  </inkml:definitions>
  <inkml:trace contextRef="#ctx0" brushRef="#br0">1 2302 7533,'36'-35'6836,"22"-23"-6701,-23 24 0,3-3 89,18-19 1,4-2-45,-5 5 0,3-2-90,-11 9 0,2-2 0,2 1-261,0-2 0,2 0 0,1-1 231,4-3 0,2-1 0,2-1-90,12-9 0,2 0 0,2 0-195,-17 16 0,1 0 0,1 0 1,-1 1 89,-1 1 0,0 1 0,1 0 0,0 1 157,4-2 1,2 0-1,-2 1 1,-2 2 157,3-2 0,-3 3 0,2-1-1,7-5 1,2 1 0,-4 2-180,7-4 0,-3 4 66,8-5 1,-4 2-67,-23 16 0,-3 1 0,2-1 0,-5 1 90,8-5 90,-15 7 179,-23 13 411,-4 2-680,-2 4-209,-1 2-1321,-5 4-2697,-4 0 4137,-4 0 0,0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09.858"/>
    </inkml:context>
    <inkml:brush xml:id="br0">
      <inkml:brushProperty name="width" value="0.17143" units="cm"/>
      <inkml:brushProperty name="height" value="0.17143" units="cm"/>
      <inkml:brushProperty name="color" value="#6F1045"/>
    </inkml:brush>
  </inkml:definitions>
  <inkml:trace contextRef="#ctx0" brushRef="#br0">4 39 8792,'-3'7'2339,"3"-1"-1530,2-4 91,3 0-810,1-1 0,2 0 0,2 0-1,1-1 1,2 0 0,17 0 0,-9-2 0,31-1-90,-26 0 0,35-5 0,-33 5-90,28-5 0,-30 6-90,20-2 91,-21 2-91,25-2 180,-25 2-90,24-3 180,-31 2 0,13-1-90,-19 2 179,3 0-89,-8 1 90,2 0 90,-6 1-90,-1 1-90,-6 4 0,2-1 90,-5 5 90,-2 2-180,1 0 269,-7 13-179,4-7 180,-14 31-270,10-20 0,-13 31 0,14-29 0,-3 9 0,5-13 0,2-1 0,0-2 90,-6 15-180,7-15 0,-4 10-90,7-19-990,-1 6 1,3-8-2519,-3 7 2519,6-14 1079,-3 1 0,1-5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5.320"/>
    </inkml:context>
    <inkml:brush xml:id="br0">
      <inkml:brushProperty name="width" value="0.17143" units="cm"/>
      <inkml:brushProperty name="height" value="0.17143" units="cm"/>
      <inkml:brushProperty name="color" value="#6F1045"/>
    </inkml:brush>
  </inkml:definitions>
  <inkml:trace contextRef="#ctx0" brushRef="#br0">551 55 10681,'-9'-10'3958,"1"1"-2609,3 4 90,-3-3-1349,1 2 0,-2-2 0,1 4 180,-14 1-270,6 1 180,-34 11-90,23-1 0,-30 13-90,28-6 89,-20 12-89,21-9-89,-26 21 89,27-17 0,-28 30 0,34-28 89,-9 13-89,18-18 0,3-1 0,2 8-89,3-11 89,8 7 0,3-16-90,15-1 90,-3-3 0,29-5 0,-19-1 0,46-8 0,-39 4 0,37-6 0,-37 8 0,40-3 0,-38 6 0,31 0 0,-40 6 90,19 9-90,-28-2 269,8 14-179,-23-10 90,0 5-90,-6-5 90,-4 1 0,-3 2 180,-25 16-360,8-11 180,-31 20-180,24-23-180,-39 14 0,35-18-630,-32 9-269,39-15-3508,-18 4 3057,28-9-1348,-5 2 2878,21-9 0,2-2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6.141"/>
    </inkml:context>
    <inkml:brush xml:id="br0">
      <inkml:brushProperty name="width" value="0.17143" units="cm"/>
      <inkml:brushProperty name="height" value="0.17143" units="cm"/>
      <inkml:brushProperty name="color" value="#6F1045"/>
    </inkml:brush>
  </inkml:definitions>
  <inkml:trace contextRef="#ctx0" brushRef="#br0">1 0 15088,'3'80'2249,"0"-1"0,-1 11-2159,-1-24 0,1 10 0,-1-12-1815,-1 14 1815,0-4 0,0-26 0,0-2-1,0-3-89,0-3 90,1-2 580,2 12-670,0-14 180,4 34-90,-3-36 0,6 41-90,-7-43-2653,3 26 2653,-4-33 0,0 11 0,-1-19 0,0 1 543,-1-9-633,1-3-47,-1-1-9128,0-3 11128,-3-11-1863,1 1 0,-3-11 0,3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6.687"/>
    </inkml:context>
    <inkml:brush xml:id="br0">
      <inkml:brushProperty name="width" value="0.17143" units="cm"/>
      <inkml:brushProperty name="height" value="0.17143" units="cm"/>
      <inkml:brushProperty name="color" value="#6F1045"/>
    </inkml:brush>
  </inkml:definitions>
  <inkml:trace contextRef="#ctx0" brushRef="#br0">2 1 12120,'-1'11'4318,"0"2"-2699,1 1-1260,0 5 1,0 4 360,2 19-450,0-6 269,4 32-269,-2-25 90,7 50-270,-5-45-45,2 3 0,0 0-45,-2-11 0,8 31 0,-8-44-90,3 14 0,-6-21-719,1 10 179,-3-18-4047,0 4 3057,-2-14-1528,-3-5 1709,-1-4 1439,-1-7 0,1-3 0,1-2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7.091"/>
    </inkml:context>
    <inkml:brush xml:id="br0">
      <inkml:brushProperty name="width" value="0.17143" units="cm"/>
      <inkml:brushProperty name="height" value="0.17143" units="cm"/>
      <inkml:brushProperty name="color" value="#6F1045"/>
    </inkml:brush>
  </inkml:definitions>
  <inkml:trace contextRef="#ctx0" brushRef="#br0">0 1 12840,'8'8'4587,"0"-1"-3058,-1-4-1439,0 0 90,1 1-90,0 0 0,0 0-90,1 0-90,0 1-1259,8 7 0,-7-3-5192,11 9 5012,-12-10 1529,10 3 0,-10-8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2.174"/>
    </inkml:context>
    <inkml:brush xml:id="br0">
      <inkml:brushProperty name="width" value="0.17143" units="cm"/>
      <inkml:brushProperty name="height" value="0.17143" units="cm"/>
      <inkml:brushProperty name="color" value="#6F1045"/>
    </inkml:brush>
  </inkml:definitions>
  <inkml:trace contextRef="#ctx0" brushRef="#br0">1 0 8882,'8'2'5127,"1"0"-3328,-3 0-90,1 0 90,1 2 0,0-1-1619,0 1 0,0 0 0,0 1-90,-1 0 89,1 2-179,4 3-89,-4-3-91,1 1-270,-5-6-2428,-2 1 1169,1 0-1799,-3 2 1798,-3-2 1710,-3 3 0,1-4 0,-3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8.555"/>
    </inkml:context>
    <inkml:brush xml:id="br0">
      <inkml:brushProperty name="width" value="0.17143" units="cm"/>
      <inkml:brushProperty name="height" value="0.17143" units="cm"/>
      <inkml:brushProperty name="color" value="#6F1045"/>
    </inkml:brush>
  </inkml:definitions>
  <inkml:trace contextRef="#ctx0" brushRef="#br0">0 46 7713,'2'73'9830,"-1"-3"-8674,2-14 1,-1 0-1603,2 22 446,-1-39 266,0-2-266,2 13 0,-1-15 178,1 10-178,-3-17 0,1-1 0,-1-1 90,0-2 181,2 13-271,-1-15 0,2 13-89,-2-22 178,0-3-89,0-6 90,3-11-90,-2-1 90,6-18-90,-5 5-3482,11-37 3392,-8 24-1197,11-38 1197,-8 35-90,9-29 90,-5 26 0,3-7 0,2-1 0,-2 5 90,21-41 0,-24 56 0,3-6-90,-5 13 2933,-2 3-2843,0 3 1657,-3 2-1657,0 4 90,2 3 0,-3 4 270,3 15-270,-5-1 179,2 24-179,-3-13 90,4 37-180,-3-26 90,6 36-90,-6-34 90,8 40-90,-8-36 0,6 48 0,-7-50 0,1 29 0,-3-40-90,1 17 90,0-27-90,1 6 90,-1-19-180,4-2 180,-3-7-179,7-21 89,-4 5-90,6-33 90,-4 20-90,6-31 0,-4 23 0,13-45 90,-11 41 45,3-5 0,0 1 45,-1 6-90,9-20 90,-11 32 0,0 2-90,8-16 90,-8 20 0,7-12 90,-14 27 90,2 2 0,-4 6 360,2 13-270,-3 0 539,5 35-539,-4-15 180,5 38-270,-4-28 359,7 53-449,-5-43 90,7 45-90,-5-52 0,8 34-90,-7-41-90,10 32-90,-12-44-450,5 12 181,-8-23-1980,0 1-3058,-3-9 1979,0-2 3508,-1-12 0,-2-2 0,1-7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19.806"/>
    </inkml:context>
    <inkml:brush xml:id="br0">
      <inkml:brushProperty name="width" value="0.17143" units="cm"/>
      <inkml:brushProperty name="height" value="0.17143" units="cm"/>
      <inkml:brushProperty name="color" value="#6F1045"/>
    </inkml:brush>
  </inkml:definitions>
  <inkml:trace contextRef="#ctx0" brushRef="#br0">1 25 7623,'0'-16'7106,"-1"7"-5307,2 9-1350,0 21-89,0 3 90,0 16-90,0-2-1,-1 5 1,0 5 270,0 30-180,0 12-181,0 1-89,2-19 0,0-2-369,0 3 234,2-5 0,1-1 45,0-8-45,2-3 0,0-1-45,-1-1 45,1 3 0,-1-2 45,-3-11-90,1 46 0,-3-56 0,-1 16 90,-1-24-90,1-8 0,-1 2 0,0-10 0,0-2 0,1-2 189,-1-1-189,1-2-90,-1 0 90,4-13 90,-1 4-90,3-12-90,-2 5 90,1-1 0,-1-1-90,0-2 90,2-10-90,-2 6 0,3-18 90,-3 13-180,4-36 180,-1 25-90,6-40 90,-4 37 0,3-15 0,-1 18 0,0 1 0,0 3 0,13-17 0,-7 22 0,18-18 0,-14 29 0,28-10 0,-19 15 0,29-6 0,-27 14 0,20 0-90,-22 5 90,12 19 0,-26-4 0,1 32 90,-21-16 180,-23 52-180,4-36 90,-10 9 0,-2 1-90,1-7 0,1-2 0,1-2 0,1-5-90,-24 31-90,30-41-270,-17 18 0,28-34-2338,-6 3 989,12-12-1709,-3 0 1799,7-6 1619,-1 0 0,1 0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0.772"/>
    </inkml:context>
    <inkml:brush xml:id="br0">
      <inkml:brushProperty name="width" value="0.17143" units="cm"/>
      <inkml:brushProperty name="height" value="0.17143" units="cm"/>
      <inkml:brushProperty name="color" value="#6F1045"/>
    </inkml:brush>
  </inkml:definitions>
  <inkml:trace contextRef="#ctx0" brushRef="#br0">116 20 8252,'-4'-9'4048,"0"2"-2699,2 5 0,0 1 91,-1 1-1,-1 1-1169,0 4-1,-3 8 181,-5 19-270,1 0 540,-12 53-540,11-35-208,-4 30 118,10-36 90,3-3-90,1 0 0,2 14 0,0-13-1,7 21 1,-2-31-90,18 23 0,-9-32 90,16 14-180,-12-26 90,5 1 0,-5-9 0,0-1 0,2-2 208,9-6-208,-7-1 0,27-26 0,-25 10-90,22-27 90,-26 22 0,4-9 0,-10 11-90,-2 0 90,-2 1-90,-2-1 90,-1-12 0,-3 10-90,-1-22 90,-3 21 0,-3-21 0,-1 21 90,-11-27 0,5 29 90,-20-22-90,14 33 0,-11-5 90,10 15-90,-2 0 90,0 3 0,-10 1-90,7 1 89,-17 1-89,17 2-90,-22 7-90,23-2-359,-15 8 179,23-6-720,-5 5 181,11-6-5667,3 8 4857,7-9-1260,11 2 2879,0-8 0,7-1 0,-3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1.775"/>
    </inkml:context>
    <inkml:brush xml:id="br0">
      <inkml:brushProperty name="width" value="0.17143" units="cm"/>
      <inkml:brushProperty name="height" value="0.17143" units="cm"/>
      <inkml:brushProperty name="color" value="#6F1045"/>
    </inkml:brush>
  </inkml:definitions>
  <inkml:trace contextRef="#ctx0" brushRef="#br0">386 856 8252,'-5'-10'3958,"0"1"-8269,0 4 5660,0 2 1409,-2 0-1229,-6 1-579,2 1-411,-22 11-359,14-1 270,-25 20-180,20-8 270,-31 37-360,26-24 179,-24 36-269,30-34 90,-9 37-90,22-37-90,-3 30-90,15-38 0,13 19 0,-3-25 3392,25 15-3392,-19-27 0,19 2 90,-20-11-89,12-9 89,-11-1 0,21-33 0,-18 12 0,28-55-90,-26 40 45,-2-1 0,0-1-45,-2 0 45,-3-1 0,0-1-45,-3-1 90,8-42 0,-14 51 0,-1-12 0,-2 16-90,0 0 90,0-1-90,1-18 0,-1 12 0,2-13 0,-3 5 90,-1 14-90,0-8 90,-2 8 0,0 11 0,-1-5 0,0 13 90,0 1-90,-2 1 0,1 1 0,0 1 90,0 0-90,-1-6 0,1 5 90,-3-15-90,2 15 90,-2-8 0,1 16 0,-2 0 0,2 6 0,-2 1 0,4 2-90,-1 3 90,2 1-90,0 2 90,0 2 179,1 11-89,0-1 180,0 23-90,0-10 449,4 59-449,-2-36 45,2 19 0,0 2-135,-1-1-1741,1 1 0,-1-1 1741,1-1-537,0-1 1,1 0 356,1 0 45,1-7 0,0-3-45,2-9 27,7 28-27,-6-38 0,8 36 0,-11-42-90,7 37 0,-11-47-269,2 17-1,-4-29-4412,0 4 2883,-1-16-75,1-1 1964,-6-13 0,1 0 0,-4-5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2.439"/>
    </inkml:context>
    <inkml:brush xml:id="br0">
      <inkml:brushProperty name="width" value="0.17143" units="cm"/>
      <inkml:brushProperty name="height" value="0.17143" units="cm"/>
      <inkml:brushProperty name="color" value="#6F1045"/>
    </inkml:brush>
  </inkml:definitions>
  <inkml:trace contextRef="#ctx0" brushRef="#br0">25 44 7892,'-10'-15'3688,"2"2"-2338,5 4 2967,1 4-3777,1 3 809,8 15-989,10 14 90,5 7-91,6 7 181,10 6-360,-7-10 0,23 21-90,-22-27-450,30 25 180,-32-31-719,26 26 449,-37-32-1349,9 13 450,-20-23-1620,0 1 1530,-7-10 0,0-5 180,-1-2-1,-1-5 1260,0-2 0,-2-3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2.857"/>
    </inkml:context>
    <inkml:brush xml:id="br0">
      <inkml:brushProperty name="width" value="0.17143" units="cm"/>
      <inkml:brushProperty name="height" value="0.17143" units="cm"/>
      <inkml:brushProperty name="color" value="#6F1045"/>
    </inkml:brush>
  </inkml:definitions>
  <inkml:trace contextRef="#ctx0" brushRef="#br0">7 1 12570,'-1'19'4677,"0"3"-2968,1 3-1259,0 8-90,0 7 89,0 8 451,0 37-540,0-15-507,0-4 1,1 2 326,-1 16-1513,0 5 0,0 2 1333,0 3-346,1-28 0,-1 9 0,0-10 346,1 21 18,-1-21 0,1-3-18,0-2-45,0-3 0,1-1 45,0 4-270,0 1 1,0-3-91,-1-25-545,0 19-714,-1-36-1252,0 1 1072,-1-12 2289,-4-12 0,-1-3 1,-2-8-1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7.425"/>
    </inkml:context>
    <inkml:brush xml:id="br0">
      <inkml:brushProperty name="width" value="0.17143" units="cm"/>
      <inkml:brushProperty name="height" value="0.17143" units="cm"/>
      <inkml:brushProperty name="color" value="#6F1045"/>
    </inkml:brush>
  </inkml:definitions>
  <inkml:trace contextRef="#ctx0" brushRef="#br0">0 1511 9512,'13'-14'4857,"20"-12"-4677,22-10 0,25-13-46,-30 19 1,5-1 45,12-5 0,5 0-45,11-4 0,5-2-105,-17 10 0,2-1 0,2 0-60,7-3 0,2 1 0,1 0-103,5-3 1,3 1 0,0 0 154,-19 8 1,0 0-1,0 0 1,2 1-220,1-1 1,1 0 0,1 1-1,-2 1 197,-6 1 0,0 2 0,0 0 0,1 0 0,6-1 0,3 0 0,-1 1 0,-1 1-124,17-4 0,-1 2 0,1 1 146,-20 4 1,2 1-1,0 0 1,-1 1 36,21-4 1,-2 1 0,-2 1-60,-14 3 0,-2 1 0,-2 0 0,-5 2 0,-1 0 0,-2 1 45,25-4 0,-3 2 0,-6 1 0,-2 2 0,-8 1 0,-2 2 217,-8 2 0,-6 2-83,15 0 1053,-13 2-1052,-31 1 250,-11 0-1239,-13 1-4139,1-2 4948,-2-3 0,3-1 0,-4-1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28.997"/>
    </inkml:context>
    <inkml:brush xml:id="br0">
      <inkml:brushProperty name="width" value="0.17143" units="cm"/>
      <inkml:brushProperty name="height" value="0.17143" units="cm"/>
      <inkml:brushProperty name="color" value="#6F1045"/>
    </inkml:brush>
  </inkml:definitions>
  <inkml:trace contextRef="#ctx0" brushRef="#br0">0 33 6723,'0'-10'1709,"0"2"-1079,0 4 89,1 1 1,0 0 809,0 1-270,2 0-899,-1 1 90,1 2-90,2 0 0,-1 2 179,6 2-269,-1-2 90,13 5-180,-6-3-90,7 1 0,-4-1 0,1-1-90,2 0 0,0 0 0,1 0 0,1 0 0,12 1 0,-10-1 0,18 1 0,-20-3 0,20 3 0,-23-3 0,15 1 0,-21-1 0,11 2 0,-14-2 0,6 1 0,-12-1 0,1 0-90,-4-1 0,0 1 90,-3 0 0,0 2 0,-1 0 0,-2 2 0,-2-1 90,-3 2-90,-1 1 90,-2 1-90,-2 2 180,-9 8-180,3-4 179,-17 14-179,14-11 180,-18 14-180,15-14 180,-24 18-90,24-17 0,-28 19-90,32-23 90,-16 12-90,22-15 0,-10 8 0,15-11-90,-5 4 0,12-9-809,-1 0-2789,4-3 2428,6-4-1258,-1-3 2518,2-2 0,-5-1 0,-1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3.523"/>
    </inkml:context>
    <inkml:brush xml:id="br0">
      <inkml:brushProperty name="width" value="0.17143" units="cm"/>
      <inkml:brushProperty name="height" value="0.17143" units="cm"/>
      <inkml:brushProperty name="color" value="#6F1045"/>
    </inkml:brush>
  </inkml:definitions>
  <inkml:trace contextRef="#ctx0" brushRef="#br0">1 20 7623,'0'-11'5576,"0"3"-3057,0 7-2159,0 15 0,0 2-91,1 14 631,5 46-630,-2-20-90,1 5 0,-1 2-1,0 7 1,1 10 0,0 1-90,0 7-964,0-2 1,0-1 873,0-3 45,-3-29 0,1-2-2828,0 16 2783,1-6 0,-1-6-1696,1 9 1696,-1-22-95,4 21 5,-5-36 747,2 13-747,-3-25 1951,0 8-2130,-1-12 945,0 3-6163,0-10 4476,-4-15-158,1-2 1169,-3-14 0,2 6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3.973"/>
    </inkml:context>
    <inkml:brush xml:id="br0">
      <inkml:brushProperty name="width" value="0.17143" units="cm"/>
      <inkml:brushProperty name="height" value="0.17143" units="cm"/>
      <inkml:brushProperty name="color" value="#6F1045"/>
    </inkml:brush>
  </inkml:definitions>
  <inkml:trace contextRef="#ctx0" brushRef="#br0">0 223 9602,'0'7'4047,"3"0"-2698,1-4 91,5 0-91,2-1-1169,4-1-90,4-1 90,3 0-1,16-4 181,25-10-270,-8 1-45,-2-2 0,0-2 45,-2 0-1786,-2 0 0,-1 0 1696,-2 1 0,25-10 0,-33 12 0,8-2-360,-4 1-1259,-12 5 270,1 0-2969,-17 4 2879,-13 3 2287,-1-3 0,-2 2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4.169"/>
    </inkml:context>
    <inkml:brush xml:id="br0">
      <inkml:brushProperty name="width" value="0.17143" units="cm"/>
      <inkml:brushProperty name="height" value="0.17143" units="cm"/>
      <inkml:brushProperty name="color" value="#6F1045"/>
    </inkml:brush>
  </inkml:definitions>
  <inkml:trace contextRef="#ctx0" brushRef="#br0">1 488 14908,'10'0'2879,"0"0"-2699,-4 0-90,0 0 90,1 0-90,-1 0 89,0 0-89,1 0 90,3 0 90,2 0-270,2 0 180,7-3-90,-5-1 0,18-7 0,-15 3-90,20-8 0,-23 8 0,11-4 0,-16 7 0,9-5 0,-10 5 0,10-8 0,-11 6 90,14-14-90,-10 9 0,11-13 0,-12 12 0,3-2 0,-6 5 0,-1 1 0,-2 1-90,3-1 90,-4 2 0,4-7 0,-5 7 0,3-7 0,-3 6 0,3-9 0,-3 6 0,2-9 0,-3 10 0,0-3 0,-2 3 90,0 3-90,-1-1 0,0 1 0,-1 1 90,-1 0-90,0 1 0,-4-2 0,1 1 0,-9-6 0,6 5 0,-7-6 90,7 6-90,-6-4 0,5 5 180,-10-6-180,9 7 90,-10-1-90,11 5 90,-11 1-90,9 3 179,-12 5-179,13-1 180,-8 7-90,10-6 90,-9 13-90,8-9 90,-9 15-90,10-13 90,-8 18-180,7-14 180,-9 23-90,9-21 0,-6 19 0,9-20 0,-6 15-90,5-13 89,-6 20-89,7-20 0,-3 16 0,5-21 0,0 14 0,3-14 0,-2 13 0,3-14 0,-1 14 0,1-13 0,0 12 0,0-15 0,0 11 0,1-12 0,4 12 0,-1-15 0,3 8 0,-3-10 0,6 8 0,-5-8 0,5 7 0,-4-8 0,6 4 0,-5-5 0,11 3 0,-9-6 90,8 0-90,-8-2-90,13-3 90,-10 0 0,13-7 0,-12 2 90,16-11-90,-14 8 0,15-10 0,-16 10 0,9-8 0,-9 8-90,14-13 90,-14 12 0,13-12 0,-15 12 0,13-15 0,-11 12-89,15-21 89,-16 20 0,8-15-90,-11 18 90,7-11 90,-9 13-180,5-7 0,-8 12-360,1-2-4497,-4 6 2758,1 1 0,-3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5.004"/>
    </inkml:context>
    <inkml:brush xml:id="br0">
      <inkml:brushProperty name="width" value="0.17143" units="cm"/>
      <inkml:brushProperty name="height" value="0.17143" units="cm"/>
      <inkml:brushProperty name="color" value="#6F1045"/>
    </inkml:brush>
  </inkml:definitions>
  <inkml:trace contextRef="#ctx0" brushRef="#br0">9 19 7892,'-2'-8'3508,"0"1"-989,2 5 629,-1 1-2968,0 21 90,0-5 0,0 21 0,0-7-90,1 5 359,0 44-449,0-24-1651,2 2 0,0 1 1651,0 4-853,3 8 1,0 2 762,0 4-852,1-1 0,0-2 852,-1-5-299,1-6 1,1 0 298,0-4 0,6 39 0,-7-58 475,2 28-475,-5-37 1431,1 18-1431,-3-32 747,-1 2-747,0-17 2721,0-10-2721,0-7 1238,0-10-1328,0 2 90,0-4-90,0-5 90,8-40 0,-3 24-45,3-1 0,2 1 45,1 1 0,4-1 0,2 1 0,2 0 0,4 0 0,1 2-90,-1 12 606,11-15-516,-15 31 0,-2 4 0,0 4 0,7 5 90,-7 4 90,10 16 0,-12 3 90,7 32-90,-12-11 89,-1 11 1,-1 2-180,-2 6 135,-2 7 0,-1 1-135,-2-11 0,0 43 0,-1-58-90,-2 27-90,1-37-719,-3 19 359,2-34-2339,0 5 1080,1-15-4497,1-1 6206,-2-12 0,1 1 0,-2-9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5.661"/>
    </inkml:context>
    <inkml:brush xml:id="br0">
      <inkml:brushProperty name="width" value="0.17143" units="cm"/>
      <inkml:brushProperty name="height" value="0.17143" units="cm"/>
      <inkml:brushProperty name="color" value="#6F1045"/>
    </inkml:brush>
  </inkml:definitions>
  <inkml:trace contextRef="#ctx0" brushRef="#br0">6 1 14639,'-3'16'3238,"0"2"-2878,4 2-91,0 6 271,2 26-450,0-8 90,2 20-90,-1-14-45,1-1 0,0 2-45,2 14-90,2 8 0,-1-2 0,-1-13-360,7 38 180,-9-63-899,2 7 270,-4-26-3329,1-3 2879,-3-10 1349,0-14 0,-1 3 0,0-10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6.341"/>
    </inkml:context>
    <inkml:brush xml:id="br0">
      <inkml:brushProperty name="width" value="0.17143" units="cm"/>
      <inkml:brushProperty name="height" value="0.17143" units="cm"/>
      <inkml:brushProperty name="color" value="#6F1045"/>
    </inkml:brush>
  </inkml:definitions>
  <inkml:trace contextRef="#ctx0" brushRef="#br0">23 25 8162,'-7'25'3958,"1"2"-2519,3 1-90,1 4 1,0 4 89,1 4-1259,0 2-90,1 4 0,0 2 0,0 2 0,0 0-90,3 2 0,0 3-3392,3 25 3392,1 15-90,-1-46 0,-3-38 90,1-1 0,-2-13 0,4-20 0,-2 3 3392,7-47-3392,-5 29 0,9-45 0,-5 37 0,3-5 0,1-2 0,4-3 0,0 2 0,0 2 0,2 6 0,13-25 0,-13 36 0,17-19 0,-19 33 180,16-4-90,-21 23-1,6 7 1,-10 7 90,0 7 0,0 6 180,2 24-270,-3-7 90,5 41-90,-5-30-45,-1 5 0,0 1-45,0 0 0,0 4 0,0-3 0,0-15-90,1 20 90,-3-41-90,0-3-270,1-1 180,-1-7-1169,2-1-1529,-4-8-1,0-6 1530,-2-4 0,-4-6 1349,-1 0 0,-3-4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6.888"/>
    </inkml:context>
    <inkml:brush xml:id="br0">
      <inkml:brushProperty name="width" value="0.17143" units="cm"/>
      <inkml:brushProperty name="height" value="0.17143" units="cm"/>
      <inkml:brushProperty name="color" value="#6F1045"/>
    </inkml:brush>
  </inkml:definitions>
  <inkml:trace contextRef="#ctx0" brushRef="#br0">15 19 8072,'-7'-9'3868,"2"2"1439,3 4-4767,1 4-450,12 14 0,-3-4-90,10 11-180,-3-6-270,-3-4-1889,7 7 990,-8-9-2788,7 9 2877,-11-10 1260,3 4 0,-9-10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7.722"/>
    </inkml:context>
    <inkml:brush xml:id="br0">
      <inkml:brushProperty name="width" value="0.17143" units="cm"/>
      <inkml:brushProperty name="height" value="0.17143" units="cm"/>
      <inkml:brushProperty name="color" value="#6F1045"/>
    </inkml:brush>
  </inkml:definitions>
  <inkml:trace contextRef="#ctx0" brushRef="#br0">1 0 11041,'6'5'3778,"0"3"-2429,-6 11-899,0 6-2128,0 6 2037,0 7-2223,0 30 2134,-1-9-419,0 11 0,0 4 329,-1 10-837,1 0 0,0 1 747,0 1-426,1-15 0,-1-1 336,1 8 317,1-11 1,0-2-318,1-9-19,4 34-521,-2-67-2764,2 7 1865,-5-25 1600,2-4-161,-3-12 0,-1-1 0,0-6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38.706"/>
    </inkml:context>
    <inkml:brush xml:id="br0">
      <inkml:brushProperty name="width" value="0.17143" units="cm"/>
      <inkml:brushProperty name="height" value="0.17143" units="cm"/>
      <inkml:brushProperty name="color" value="#6F1045"/>
    </inkml:brush>
  </inkml:definitions>
  <inkml:trace contextRef="#ctx0" brushRef="#br0">0 410 13199,'10'1'3958,"1"0"-3778,0-3 0,2-2-590,3-1 590,2-2 122,24-12-212,-15 4-180,29-16 90,-29 13-90,18-16 90,-21 13-90,7-8 0,-14 9 90,-3 1 0,1-10 288,-6 9-288,-2-7 0,-6 11 0,-1 0 0,-1 2 0,-2 0 0,-2 2 90,-3 1-90,-8-2 90,2 6 0,-11 0 0,8 6 0,-18 8 0,16 2 90,-25 25-180,24-11 269,-19 29-89,19-21-90,-5 13 90,8-11 0,2 3 0,0 2 90,-1 19-180,6-12 0,2 32 0,6-33 0,11 38-90,0-44 0,26 26 0,-14-45-90,15 2 90,-13-18 90,1-3-180,1-3 90,13-11-90,-8-1 0,24-21 0,-22 10-270,35-34 270,-34 28-3482,26-25 3482,-36 34-270,10-11 91,-20 21-991,3-4-89,-13 14-2969,0-4 2969,-3 3 1349,0-4 0,0 2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7.206"/>
    </inkml:context>
    <inkml:brush xml:id="br0">
      <inkml:brushProperty name="width" value="0.17143" units="cm"/>
      <inkml:brushProperty name="height" value="0.17143" units="cm"/>
      <inkml:brushProperty name="color" value="#6F1045"/>
    </inkml:brush>
  </inkml:definitions>
  <inkml:trace contextRef="#ctx0" brushRef="#br0">515 65 4221,'-3'-11'3508,"-1"1"-2249,0 3 2609,-6-5-2022,3 4-1396,-15-3 376,10 8-736,-9 0 90,7 5-91,-1 1 343,-1 4-162,-10 8-90,5-1 1017,-6 6-1017,7-4-90,2 0 0,-2 1 180,-6 9-270,7-5 180,-20 28-90,20-21 0,-17 30 0,21-28 90,-14 37-180,16-32 180,-10 41-180,16-45 0,-2 25 0,7-34 0,1 13 0,2-18 0,8 13 0,-1-17 0,16 8 0,-10-16 0,13 2 0,-12-6 0,11-6-90,-11 1 90,6-6 0,-6 1 0,0-2-90,0-2 0,13-17 90,-10 10 0,11-15-90,-14 15 90,1-3-90,-1 1 0,8-13 0,-6 9 0,12-20 0,-14 21 0,9-17 90,-12 19-90,8-19 0,-11 21 0,7-24 90,-12 25-90,5-22 90,-6 24 0,1-13 0,-3 19 0,2-5 90,-3 10-90,2-2 0,-2 6 180,0 1-90,0 11-90,0-3 90,0 9 0,0-4-90,0 1 180,0 11-90,0-3 180,3 29-270,-2-20 180,4 43-90,-2-38-90,2 33 90,-2-35-90,2 23 90,-2-22-1,3 38-89,-2-33 90,3 49-90,-4-48 0,3 34 0,-3-40 0,1 22 0,-2-23-90,0 30 1,-1-30-1,-1 35 90,0-40-90,-2 21 90,1-28 0,-7 18 0,3-19 0,-11 19 0,7-23 90,-11 14-90,8-16 90,-12 6-90,7-8 0,-6 2 89,5-6-89,-2 0 90,-1-2 0,-2-1 180,-13 0-180,9-3 0,-21 0 0,20-3-90,-19-4-90,20 1-629,-22-11 179,25 8-4138,-21-13 2969,30 13-1439,-8-6 1709,17 8 1439,1 1 0,4 1 0,1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8.189"/>
    </inkml:context>
    <inkml:brush xml:id="br0">
      <inkml:brushProperty name="width" value="0.17143" units="cm"/>
      <inkml:brushProperty name="height" value="0.17143" units="cm"/>
      <inkml:brushProperty name="color" value="#6F1045"/>
    </inkml:brush>
  </inkml:definitions>
  <inkml:trace contextRef="#ctx0" brushRef="#br0">562 0 10771,'-58'25'4002,"1"0"1,-22 8-3823,15 7 0,35-18-90,0 1 90,0 1 0,0 1-4252,-9 11 4162,9-10 950,-21 26-1040,29-28 0,-9 11 0,21-22 0,2 7 0,3-8 0,8 13 3392,1-16-3392,13 6 0,-5-12 0,22-1 0,-13-3 0,15-1 90,-13-2-90,3-1 0,3 0 0,19-1 0,-11 2 0,30 1 0,-29 3-90,33 12 90,-41-3 90,17 18-90,-36-8 89,-1 7 91,-9-5-90,-2 0 90,-4 0 0,-4 1 0,-5-1 0,-5 0 270,-30 16-270,14-13-91,-38 17-89,34-24-629,-39 9 179,39-15-1979,-29 2 631,42-11-3509,-11-3 3687,23-4 1620,0-3 0,12-1 0,1-2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49.222"/>
    </inkml:context>
    <inkml:brush xml:id="br0">
      <inkml:brushProperty name="width" value="0.17143" units="cm"/>
      <inkml:brushProperty name="height" value="0.17143" units="cm"/>
      <inkml:brushProperty name="color" value="#6F1045"/>
    </inkml:brush>
  </inkml:definitions>
  <inkml:trace contextRef="#ctx0" brushRef="#br0">1 0 8252,'15'11'6297,"14"6"-5038,-11-8 0,12 6-1259,-10-6 0,1 1 0,1 0 90,1 1 0,15 8 0,-8-4 180,41 21-180,-31-14 90,41 21-90,-39-20-45,4 2 0,0 1 45,5 2 0,30 16-90,-33-19 90,4 0-90,-1-2 0,7 3 44,6 1 1,0 0-45,-1-1 0,1 1 0,24 7 0,-6-2 0,-9-5-45,12 4 1,0-1-46,-9-4-1606,-3-2 0,0-1 1696,-2-3 0,-11-4 0,3 0-247,-12-4 1,0 0 201,1 0 0,-1-1 45,44 10 0,-30-7-90,1 0-90,25 5 90,-22-5 0,-13-2 0,-1 0 90,7 2-90,-5-1 0,-1 1 90,-2-1-63,-2 1 0,-2 0 63,-14-3 0,24 9 0,-37-13 0,14 8 0,-21-9 3085,11 4-3085,-18-7 633,2 0-813,-4-2-90,-2 0-246,0-1-2003,1 0 1260,-3-1-1350,0-3 1350,-3 0 1259,-3-2 0,-5 0 0,-3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0.256"/>
    </inkml:context>
    <inkml:brush xml:id="br0">
      <inkml:brushProperty name="width" value="0.17143" units="cm"/>
      <inkml:brushProperty name="height" value="0.17143" units="cm"/>
      <inkml:brushProperty name="color" value="#6F1045"/>
    </inkml:brush>
  </inkml:definitions>
  <inkml:trace contextRef="#ctx0" brushRef="#br0">231 0 15988,'28'27'2518,"11"6"-2518,-22-21 0,11 6 0,-11-7 0,1-2 0,1 1 0,0 0 0,10 4 0,-7-2 0,17 7 0,-17-7-179,31 15 179,-29-15-90,21 12 90,-31-16 0,2 2-90,-7-5 90,-2 1 0,-2-1 0,-1-1 0,-2 1 0,0-2 0,-2 1 0,0 0 0,0-1 0,0 0 0,0 0 0,-3 1 0,0-1 0,-5 1 0,2-1 0,-11 3 0,6-3 90,-18 6-90,10-2 90,-9 3-1,4-1 91,-2 1 0,-1 1 0,-3 1 0,0 0 0,0 1 360,-25 10-450,22-9 0,-26 12-90,35-14 0,-14 6 0,18-8 90,-19 10-90,19-10 0,-20 9 0,25-12 0,-11 3 0,16-7-360,-5 0 0,8-3-2968,-4-1 1799,9 0-1620,-1-2 1620,3 0 1529,0-2 0,1 1 0,2-1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5.088"/>
    </inkml:context>
    <inkml:brush xml:id="br0">
      <inkml:brushProperty name="width" value="0.17143" units="cm"/>
      <inkml:brushProperty name="height" value="0.17143" units="cm"/>
      <inkml:brushProperty name="color" value="#6F1045"/>
    </inkml:brush>
  </inkml:definitions>
  <inkml:trace contextRef="#ctx0" brushRef="#br0">8 20 7803,'-3'-9'3597,"0"3"-2427,2 3 4497,1 1-5308,9 22-89,-2-6 90,8 19-90,-4-9-90,1 1 90,1 1-180,1 1 89,5 7-179,-4-9 180,16 18-180,-16-21 90,14 14 0,-11-15-90,4 2 0,-6-5 90,9 5-90,-14-13 0,13 9 0,-15-14-180,10 3 90,-10-6-269,9 1 89,-10-3-450,4 0 180,-6-1-3687,3-1 2698,-5-1-1440,1-1 1710,-3 0 1259,-1-2 0,-1 0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3.870"/>
    </inkml:context>
    <inkml:brush xml:id="br0">
      <inkml:brushProperty name="width" value="0.08571" units="cm"/>
      <inkml:brushProperty name="height" value="0.08571" units="cm"/>
      <inkml:brushProperty name="color" value="#6F1045"/>
    </inkml:brush>
  </inkml:definitions>
  <inkml:trace contextRef="#ctx0" brushRef="#br0">184 0 9871,'-9'0'4408,"1"1"-2879,3 2 0,0 2 0,-1 1-1439,-1 2 90,1 2 90,-5 7-90,3-2-90,-3 6 90,3-5 0,-5 14-90,2-5 89,-9 24-89,9-16 180,-9 39-180,11-35 0,-3 34 0,10-41 90,0 28-180,4-29 0,3 23 0,1-29 0,10 21 0,-7-22-90,11 15 90,-9-22-270,14 6 0,-11-13-809,19 2 89,-18-9-2248,10-2 1619,-14-1-1439,5-5 1619,-8 0 1439,1-4 0,-3 1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4.873"/>
    </inkml:context>
    <inkml:brush xml:id="br0">
      <inkml:brushProperty name="width" value="0.08571" units="cm"/>
      <inkml:brushProperty name="height" value="0.08571" units="cm"/>
      <inkml:brushProperty name="color" value="#6F1045"/>
    </inkml:brush>
  </inkml:definitions>
  <inkml:trace contextRef="#ctx0" brushRef="#br0">4 0 15358,'-1'18'3418,"0"1"-3148,1-1 90,0 4 0,0 4-90,0 4-1,0 2-89,-1 4 360,1 39-450,-1-26 0,1 8 0,0 0-90,1-9 0,2 50 0,-1-61 0,4 26 0,-4-40 0,1 4 0,-1-12 0,0-3 0,-1-1-90,1-1 90,-1-4-90,0-1 0,-1-4 0,0 0 90,1-7-90,0 0 90,1-5-90,0-1-90,4-11 180,-1 3-180,11-31 90,-6 23 90,11-28 0,-9 31 90,3-6-90,-5 12 0,1 2 0,-1 2 90,1 2-90,1 0 0,0 1-90,12-5 90,-7 7-90,14-3 0,-18 11 90,4 1 0,-8 4 0,0 2 0,-3 5 90,0 3 0,-3 1 0,0 2 360,-2 18-360,-2-13 180,-3 24-90,-1-23 269,-12 27-179,6-23 360,-21 32-450,15-33 270,-16 18-360,15-25 89,-12 9-268,13-13-631,-17 6 180,17-13-3328,-11 1 1890,19-8-1710,-3-7 1889,8-1 951,-1-10 0,3 6 0,-1-4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5.429"/>
    </inkml:context>
    <inkml:brush xml:id="br0">
      <inkml:brushProperty name="width" value="0.08571" units="cm"/>
      <inkml:brushProperty name="height" value="0.08571" units="cm"/>
      <inkml:brushProperty name="color" value="#6F1045"/>
    </inkml:brush>
  </inkml:definitions>
  <inkml:trace contextRef="#ctx0" brushRef="#br0">13 77 5801,'-1'-9'0,"0"-1"0,0 5 0,1-2 0,-4-12 0,2 10 0,-2-9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009"/>
    </inkml:context>
    <inkml:brush xml:id="br0">
      <inkml:brushProperty name="width" value="0.08571" units="cm"/>
      <inkml:brushProperty name="height" value="0.08571" units="cm"/>
      <inkml:brushProperty name="color" value="#6F1045"/>
    </inkml:brush>
  </inkml:definitions>
  <inkml:trace contextRef="#ctx0" brushRef="#br0">15 38 10051,'-2'10'9830,"-1"-2"-8956,3 23-604,-2-6 0,0 3 0,0 2-90,1 0-1,0 1 1,0 1-90,1-1-90,0-1 90,0-2-180,3 9 90,1-12-90,6 12 0,-3-20 0,7 6-89,-2-12 89,3-1-90,0-6 90,1-10 0,-3-2-180,5-15 90,-7 3-719,16-45 719,-15 31-3572,12-39 3662,-17 45-300,4-23 390,-7 27-2289,3-17 2289,-4 24-90,0-4 90,0 7 0,-1 1 2199,0 1-2289,0-1 300,1 2-210,-1 0 3572,0-3-3572,0 7 540,0-2-270,-2 8 359,0 8-269,0 0 630,0 25-631,0-11 181,0 26-270,-1-20 180,1 35-270,0-29-1,2 40-179,0-43 90,0 23-90,0-30 0,-2 12 0,1-16-449,-1 14 89,0-18-720,0 7 181,0-15-4858,0-1 3868,0-5 1889,0-14 0,1 2 0,0-12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553"/>
    </inkml:context>
    <inkml:brush xml:id="br0">
      <inkml:brushProperty name="width" value="0.08571" units="cm"/>
      <inkml:brushProperty name="height" value="0.08571" units="cm"/>
      <inkml:brushProperty name="color" value="#6F1045"/>
    </inkml:brush>
  </inkml:definitions>
  <inkml:trace contextRef="#ctx0" brushRef="#br0">3 1 13199,'-1'20'5128,"-1"2"-3240,2-1-1438,1 6 90,0 4-90,0 5-91,1 2 1,1 3 0,0 2 270,3 40-450,-1-30-46,1 7 1,0 0-135,0-9 45,0 3 0,-1-1-45,-1-9-90,2 31 90,-4-45-449,0 20 89,-1-28-540,0 10 271,0-24-4049,-1 0 991,0-7 1977,-1-8 91,0-1 1619,-1-7 0,0 1 0,0-1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6.965"/>
    </inkml:context>
    <inkml:brush xml:id="br0">
      <inkml:brushProperty name="width" value="0.08571" units="cm"/>
      <inkml:brushProperty name="height" value="0.08571" units="cm"/>
      <inkml:brushProperty name="color" value="#6F1045"/>
    </inkml:brush>
  </inkml:definitions>
  <inkml:trace contextRef="#ctx0" brushRef="#br0">0 206 12120,'11'-10'5487,"1"0"-3598,-1 2 90,4 0-1530,3-2-89,3 1 0,3-1-90,3 0 0,2-1-180,1 0 0,1 1-90,0-1 90,-2 1-180,8-4 90,-1-2-90,-7 3 90,0-2 0,-18 9-90,-1-1-720,-3 4 181,-6 2-9202,1 0 9095,-7 0 1,2 1-1,-5 0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8.040"/>
    </inkml:context>
    <inkml:brush xml:id="br0">
      <inkml:brushProperty name="width" value="0.08571" units="cm"/>
      <inkml:brushProperty name="height" value="0.08571" units="cm"/>
      <inkml:brushProperty name="color" value="#6F1045"/>
    </inkml:brush>
  </inkml:definitions>
  <inkml:trace contextRef="#ctx0" brushRef="#br0">0 0 11490,'2'16'4858,"-1"4"-3149,0 6 0,1 5-1260,-1 7-179,0 4 0,0 1-90,0 2 180,-1 17-3572,0 15 3212,1-15-332,-1 22 332,1-55 0,-1 17 0,1-33-90,-1 1 90,0-15 3138,0-10-3138,2-3 496,-1-10-496,2 1 0,2-5-180,9-38 180,-3 23-90,13-45 90,-10 47-90,18-37 90,-16 42 0,16-27 0,-18 40 90,14-15 0,-14 24 360,15-2-180,-17 19-1,4 6 1,-10 8 0,0 5 270,0 22-360,-1-8 449,3 52-539,-4-40 0,2 27 0,-3-38 0,0-1 0,-1-3-90,1 8-90,-1-11-450,0 11 91,-1-22-3149,0 7-2429,-1-18 4048,0 0 270,0-12 1709,0-2 0,0-4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8.906"/>
    </inkml:context>
    <inkml:brush xml:id="br0">
      <inkml:brushProperty name="width" value="0.08571" units="cm"/>
      <inkml:brushProperty name="height" value="0.08571" units="cm"/>
      <inkml:brushProperty name="color" value="#6F1045"/>
    </inkml:brush>
  </inkml:definitions>
  <inkml:trace contextRef="#ctx0" brushRef="#br0">72 14 9961,'-8'14'4498,"-1"0"-2879,5 0 0,-2 2 90,1 3-1349,-1 4 0,0 2-1,0 5 1,1 4 180,1 18-270,3-12 89,2 36-359,3-43 0,8 22-90,-2-40 1,15 1-1,-10-11-90,23-10 90,-20-4-180,16-18 90,-18 8 0,4-8 0,-8 6 0,-1-1 0,-1 0 1,0-10 89,-3 7 0,1-24 90,-6 24 0,1-19 0,-3 24 0,-2-5 0,0 10 0,-2 0 90,-1 1 179,-9-9-89,4 8 180,-12-8-90,8 15 180,-11 1-270,8 5 629,-14 3-629,-2 11-90,7-2 0,-2 8-180,17-7 0,2-1-180,2 1-180,2-2-179,3 0-181,1-1-809,1-1-4048,9 2 3958,-2-4 1709,14 1 0,-8-6 0,5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9.427"/>
    </inkml:context>
    <inkml:brush xml:id="br0">
      <inkml:brushProperty name="width" value="0.08571" units="cm"/>
      <inkml:brushProperty name="height" value="0.08571" units="cm"/>
      <inkml:brushProperty name="color" value="#6F1045"/>
    </inkml:brush>
  </inkml:definitions>
  <inkml:trace contextRef="#ctx0" brushRef="#br0">1 1 19046,'2'19'1529,"1"3"-989,-1 0 0,1 5-91,-1 3 1,1 6-4252,-1 3 4072,1 4 0,0 4 949,-1 27-1129,0-22 0,-1 1 0,1 33-135,0-19 0,-1-5 45,0-14-270,1 35 180,-2-56-449,0 12 89,0-28-3778,0 0 361,0-9 5460,0-9-3302,-1-2 1709,0-14 0,0 6 0,0-8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19.838"/>
    </inkml:context>
    <inkml:brush xml:id="br0">
      <inkml:brushProperty name="width" value="0.08571" units="cm"/>
      <inkml:brushProperty name="height" value="0.08571" units="cm"/>
      <inkml:brushProperty name="color" value="#6F1045"/>
    </inkml:brush>
  </inkml:definitions>
  <inkml:trace contextRef="#ctx0" brushRef="#br0">0 193 14009,'12'-4'5667,"1"0"-3688,2-5-1440,3-1-89,3-1-90,4-1-90,2-2 269,15-6-449,-9 5 90,23-10-180,-25 12 0,14-6 0,-24 10-1079,11-3 449,-21 8-9201,2-1 7249,-12 5 2582,-1-2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5.738"/>
    </inkml:context>
    <inkml:brush xml:id="br0">
      <inkml:brushProperty name="width" value="0.17143" units="cm"/>
      <inkml:brushProperty name="height" value="0.17143" units="cm"/>
      <inkml:brushProperty name="color" value="#6F1045"/>
    </inkml:brush>
  </inkml:definitions>
  <inkml:trace contextRef="#ctx0" brushRef="#br0">84 1 18147,'-1'14'899,"0"2"-629,1-2 90,0 4-90,0 3-1,-1 3 1,0 2 270,-3 30-360,1-18 90,-5 53-270,5-50 180,-5 51-180,5-53 90,-3 33 0,4-38-1,-2 21-89,2-23 90,-2 22-90,2-23 90,-2 33-90,1-31 90,0 40-90,1-43 90,1 27-90,0-32 0,1 7 0,0-4 0,0-7 90,0 6-90,0-1 90,0-5 0,0 12 0,0-14 90,0 11-180,0-12 180,0 13-180,0-16 0,0 10-90,0-15-180,0 1-180,0-5-8634,0-2 7285,-1-13 90,-1 1 1709,-2-12 0,-1 3 0,0-2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0.603"/>
    </inkml:context>
    <inkml:brush xml:id="br0">
      <inkml:brushProperty name="width" value="0.08571" units="cm"/>
      <inkml:brushProperty name="height" value="0.08571" units="cm"/>
      <inkml:brushProperty name="color" value="#6F1045"/>
    </inkml:brush>
  </inkml:definitions>
  <inkml:trace contextRef="#ctx0" brushRef="#br0">6 12 8072,'-3'-11'3276,"0"62"1,4 59 0,0-10-187,0-33 1,0 1-3378,-1 4 1,1 12-1,0-2 1,0-16 286,2 25-90,-1-54 90,-1-5 97,1 3-277,-1-12-980,1 6-2258,-2-20 1439,-1-3 90,0-10 681,-2-5-502,1-3 91,-1-2 1619,0-2 0,1-2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0.988"/>
    </inkml:context>
    <inkml:brush xml:id="br0">
      <inkml:brushProperty name="width" value="0.08571" units="cm"/>
      <inkml:brushProperty name="height" value="0.08571" units="cm"/>
      <inkml:brushProperty name="color" value="#6F1045"/>
    </inkml:brush>
  </inkml:definitions>
  <inkml:trace contextRef="#ctx0" brushRef="#br0">0 164 18237,'15'4'4677,"2"-2"-9798,1-5 5571,4-3 1229,4-2-1050,20-8-539,-8 3 950,15-7-1040,-13 6 90,0 0-180,15-3 0,-16 6 3212,19-5-3392,-31 10-539,10-1-631,-18 5-1618,-2-1 989,-10 2-5307,-9-2 7376,-1 1 0,-5-2 0,2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1.836"/>
    </inkml:context>
    <inkml:brush xml:id="br0">
      <inkml:brushProperty name="width" value="0.08571" units="cm"/>
      <inkml:brushProperty name="height" value="0.08571" units="cm"/>
      <inkml:brushProperty name="color" value="#6F1045"/>
    </inkml:brush>
  </inkml:definitions>
  <inkml:trace contextRef="#ctx0" brushRef="#br0">113 37 8162,'-5'-12'4228,"1"2"-2789,3 4 90,-1 1 90,0 3 0,-1 0-1169,-2 2 0,1 2 0,-3 3-1,0 5 991,-9 24-181,-2 20-899,1-1 89,4 22-359,11-37 0,4 35-90,3-38-90,14 26 90,-6-43 0,9 4 0,-10-18-90,1-3 90,0-1-90,7-8 0,-4 1-269,11-18 269,-10 6-540,16-32 450,-18 23-180,13-41 270,-19 38 0,1-26 90,-8 32 0,-1-6 0,-1 11 0,-2 3 90,-1 0 0,-7-2 0,1 6 360,-15-6-270,9 12 180,-17-1-270,13 8 180,-6 2-180,-3 7-1,7 1-89,-6 6-89,10-1-91,1 0-1439,-2 16 269,10-12-2517,-1 14 1888,13-20-3328,15 2 5307,-3-10 0,13-1 0,-11-4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2.435"/>
    </inkml:context>
    <inkml:brush xml:id="br0">
      <inkml:brushProperty name="width" value="0.08571" units="cm"/>
      <inkml:brushProperty name="height" value="0.08571" units="cm"/>
      <inkml:brushProperty name="color" value="#6F1045"/>
    </inkml:brush>
  </inkml:definitions>
  <inkml:trace contextRef="#ctx0" brushRef="#br0">82 29 11850,'-8'4'5307,"1"2"-3418,3 4 90,0 4-1439,0 4-91,-1 3 1,-1 4 0,1 3-180,0 2 359,0 26-539,3-20-180,7 33 90,1-45-179,11 13-1,-6-26-90,14 0 90,-11-9-180,17-15 270,-16 2-270,19-35 360,-19 21-180,12-29 90,-17 27 90,5-27 0,-10 27 0,1-21 0,-6 29 90,-3-11 0,-1 15 270,-11-13-270,4 16 360,-20-6-360,15 15 0,-19 3-270,16 5-90,-14 10-180,13-2-3687,-15 17 2158,20-12-3598,-5 19 3958,17-22 1619,0 8 0,6-14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3.271"/>
    </inkml:context>
    <inkml:brush xml:id="br0">
      <inkml:brushProperty name="width" value="0.08571" units="cm"/>
      <inkml:brushProperty name="height" value="0.08571" units="cm"/>
      <inkml:brushProperty name="color" value="#6F1045"/>
    </inkml:brush>
  </inkml:definitions>
  <inkml:trace contextRef="#ctx0" brushRef="#br0">1 0 13469,'6'6'5397,"0"4"-3508,-6 11-1349,1 6-90,0 5-1,-1 6 1,0 6-90,0 2 180,0 27-181,0 6-179,0 1-3392,0 15 3212,0-43-856,1 42 766,0-51-679,2 27 319,-2-49-539,0 5-3598,-1-20 4066,-1-3-1098,0-8 870,-1-3-691,0-4 1460,0 0 0,1-2 1,-1-1-1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3.603"/>
    </inkml:context>
    <inkml:brush xml:id="br0">
      <inkml:brushProperty name="width" value="0.08571" units="cm"/>
      <inkml:brushProperty name="height" value="0.08571" units="cm"/>
      <inkml:brushProperty name="color" value="#6F1045"/>
    </inkml:brush>
  </inkml:definitions>
  <inkml:trace contextRef="#ctx0" brushRef="#br0">1 171 14279,'13'1'5847,"1"-1"-3779,0-2-1618,2-3 0,4-3-90,3 0-91,4-3 361,35-13-540,-20 8-270,39-15-90,-43 18-1169,24-6 540,-36 12-4138,14-1 3058,-31 6 180,1 0 0,-9 0 270,-1 0 1529,-1-1 0,-1-1 0,-2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4.609"/>
    </inkml:context>
    <inkml:brush xml:id="br0">
      <inkml:brushProperty name="width" value="0.08571" units="cm"/>
      <inkml:brushProperty name="height" value="0.08571" units="cm"/>
      <inkml:brushProperty name="color" value="#6F1045"/>
    </inkml:brush>
  </inkml:definitions>
  <inkml:trace contextRef="#ctx0" brushRef="#br0">299 111 8072,'0'-13'4048,"0"2"-2519,0 4-90,0 1 91,-2 0 89,0 2-1260,-3 1 91,-2 2-90,-2 1 270,-10 5-271,2 2 451,-26 24-540,19-9 179,-23 27-269,26-19 270,-19 40-360,22-30-90,-11 39 0,21-41 0,1 32 0,6-37-90,7 18 90,-1-34 0,15-1-90,-7-11 180,15-10-90,-12-4-90,22-33 0,-15 14-180,21-39 90,-21 30-269,14-29 179,-17 28-180,12-35 270,-18 38 90,5-31 90,-14 42 0,0-17 0,-5 25 0,1-5 0,-1 4 90,0 5 0,0-1 0,0 6 360,0 3 90,0 2-181,-2 12-89,0 2 90,-1 10 719,-1 28-719,2-15 90,-1 38-270,3-37 90,2 40-270,-1-39 0,4 30 0,-2-38-90,1 23 0,-2-28-90,-1 15 0,-1-26-2429,0 5 1080,0-13-2428,0-2 1978,-1-12 90,0-1 90,0-5 1799,0-6 0,1 4 0,0-8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5.188"/>
    </inkml:context>
    <inkml:brush xml:id="br0">
      <inkml:brushProperty name="width" value="0.08571" units="cm"/>
      <inkml:brushProperty name="height" value="0.08571" units="cm"/>
      <inkml:brushProperty name="color" value="#6F1045"/>
    </inkml:brush>
  </inkml:definitions>
  <inkml:trace contextRef="#ctx0" brushRef="#br0">11 0 14998,'-3'22'5577,"0"1"-4947,3 1 0,0 6-91,0 4 1,0 6 0,0 2 269,0 25-449,0-14-3392,0 39 3122,-1-38-482,1 0 0,-1-1 302,0-2-278,0 44 98,1-63-360,0 14 91,0-33-2083,-1 1 643,1-13 1395,0-2-1125,0-8-1515,3-10 3224,1 2 0,2-9 0,0 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5.589"/>
    </inkml:context>
    <inkml:brush xml:id="br0">
      <inkml:brushProperty name="width" value="0.08571" units="cm"/>
      <inkml:brushProperty name="height" value="0.08571" units="cm"/>
      <inkml:brushProperty name="color" value="#6F1045"/>
    </inkml:brush>
  </inkml:definitions>
  <inkml:trace contextRef="#ctx0" brushRef="#br0">15 1 9062,'0'20'5846,"1"1"-1708,0 17-1979,1-5 0,0 16-1620,-1-10-89,0 2 270,1 21-540,-1-15 89,0 34-269,-1-35-269,-2 47 89,0-47-4522,-4 36 4343,2-49-401,-2 20-49,3-32-7916,0 9 6926,3-27 179,1-4 1620,0-8 0,2-3 0,0-1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26.227"/>
    </inkml:context>
    <inkml:brush xml:id="br0">
      <inkml:brushProperty name="width" value="0.08571" units="cm"/>
      <inkml:brushProperty name="height" value="0.08571" units="cm"/>
      <inkml:brushProperty name="color" value="#6F1045"/>
    </inkml:brush>
  </inkml:definitions>
  <inkml:trace contextRef="#ctx0" brushRef="#br0">1 1 10141,'10'0'4947,"1"1"-3238,0 1 90,2 4 90,4 0-1349,3 3-90,2 2 539,12 14-449,-6-3 629,27 45-899,-29-25-90,-3 4 0,-4 2-90,-6 4-3302,-1 42 3302,-10-37-537,-5 3 0,-3 0 447,-3 1-179,-7 7 0,-2-2 179,-1-10-180,-1-6 0,1-1-180,0-8-2068,-15 27 539,17-40-2548,-9 11 2368,17-31 2736,-2-2 0,7-8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4:57.142"/>
    </inkml:context>
    <inkml:brush xml:id="br0">
      <inkml:brushProperty name="width" value="0.17143" units="cm"/>
      <inkml:brushProperty name="height" value="0.17143" units="cm"/>
      <inkml:brushProperty name="color" value="#6F1045"/>
    </inkml:brush>
  </inkml:definitions>
  <inkml:trace contextRef="#ctx0" brushRef="#br0">0 555 17517,'10'0'899,"0"0"-719,0-1 90,1-2-90,1-1-90,2-1 90,2-1-180,1-1 90,1-1-90,0-1 90,0-1-90,0-1 90,14-12-90,-11 8 90,20-19-90,-25 19 0,13-13 0,-17 15 0,13-16-90,-12 14 90,15-21 0,-17 20 0,7-9 90,-9 12-90,-1 1 0,-1 0 0,1-3 0,-3 3 0,0-2 0,-3 4 0,-1 1 0,-1 1 0,0-5 0,-2 4 0,-1-7 0,-1 6 0,-1-3 0,1 4 0,0-1 90,-1 1-90,1 1 0,-1 1 0,1-1 90,-6-1-90,3 4-90,-8-3 90,7 7 0,-4-1 0,3 2 0,-1 0-90,-1 0 90,1 2 0,-2 0 0,1 2 90,-8 5 0,5-1 0,-12 10 0,11-6 89,-16 18-89,16-14 180,-18 23-270,20-21 180,-11 18-180,14-18 90,-10 25-90,10-20 90,-8 25 0,11-24 0,-7 28 0,9-25 0,-4 25-90,8-28 90,-1 16-90,2-17 0,3 21 0,-1-20 0,6 24 0,-4-27 0,4 16 0,-4-22 90,6 10-90,-4-15 0,12 5 0,-6-12 0,12-1 0,-9-3 0,21-7 0,-16 2 0,21-10 0,-22 7 0,15-9 0,-14 8 0,21-15 0,-20 11 0,20-14 0,-22 14 0,20-20 0,-19 15 0,25-26 0,-27 26 0,15-17 0,-19 20 0,8-8 0,-13 14-450,6-6 180,-11 12-4587,0-1-180,-4 4 5037,-11 2 0,5-1 0,-8 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5.922"/>
    </inkml:context>
    <inkml:brush xml:id="br0">
      <inkml:brushProperty name="width" value="0.17143" units="cm"/>
      <inkml:brushProperty name="height" value="0.17143" units="cm"/>
      <inkml:brushProperty name="color" value="#6F1045"/>
    </inkml:brush>
  </inkml:definitions>
  <inkml:trace contextRef="#ctx0" brushRef="#br0">7 1 14639,'-3'9'2788,"0"1"-2608,3-2-90,0 3 0,-1 1 0,1 3 0,0 2 0,0 2-90,0 2 90,0 2-90,0 2 90,0 1-90,3 25 90,0 8-90,1 1 89,0 22-89,-3-46 90,1 33-90,-1-38 0,1 33 0,-1-31 0,2 28 0,-2-32 90,4 31-90,-3-29 90,3 27-90,-3-31 0,3 29 0,-3-27 0,1 26 0,-1-29 0,1 16 0,-2-17 0,3 25 0,-2-24 0,2 32 0,-3-34 90,2 23-90,-3-26 90,0 5-90,0-9 90,0-1-90,1-1 90,-1-1-90,0-1 0,0-2-90,0 5-90,0-7-809,0 4-1890,0-10-1528,-2 0 3058,-3-7 501,-1-1 0,-2-6 0,1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6.565"/>
    </inkml:context>
    <inkml:brush xml:id="br0">
      <inkml:brushProperty name="width" value="0.17143" units="cm"/>
      <inkml:brushProperty name="height" value="0.17143" units="cm"/>
      <inkml:brushProperty name="color" value="#6F1045"/>
    </inkml:brush>
  </inkml:definitions>
  <inkml:trace contextRef="#ctx0" brushRef="#br0">1 219 18776,'14'4'450,"1"-3"-360,-1-4 0,3-3-90,1 0 0,3-2-3392,2 0 3392,2-2 90,0 1-90,25-6 90,6 0-90,1 0 90,8 0 0,-33 8-90,36-10 0,-32 8 0,43-13 0,-46 12 0,22-8 0,-35 11 90,7-2-90,-16 5 3392,1 0-3572,-8 2-360,0 1-3867,-3 1 2368,1-2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7.742"/>
    </inkml:context>
    <inkml:brush xml:id="br0">
      <inkml:brushProperty name="width" value="0.17143" units="cm"/>
      <inkml:brushProperty name="height" value="0.17143" units="cm"/>
      <inkml:brushProperty name="color" value="#6F1045"/>
    </inkml:brush>
  </inkml:definitions>
  <inkml:trace contextRef="#ctx0" brushRef="#br0">511 64 7803,'-2'-10'3508,"0"2"-2249,1 3 0,-1 1 0,0-1 1,-1 1-990,-1-1-91,0 1 181,-3-2 180,-12 1-450,4 0 90,-7 3 0,8 2 179,-11 9-179,4 0 180,-19 17-180,14-6 0,-8 9 0,9-4-90,2 1 90,0 1-90,1 1 179,-7 15-89,7-9 90,-17 40-180,21-35 90,-12 38-90,20-39 270,-5 46-270,10-40 90,-1 23-90,5-35 0,1-3-1,1-4 91,6 2-180,1-10 90,13 2-90,-5-14 90,15 0-90,-12-6 0,24-12 90,-20 3-90,14-12 0,-8-5 0,-6 3 0,7-11-90,-9 8 90,0-2-270,17-31 180,-14 22 1,10-22-91,-19 30 180,-1 0-90,-3 1-90,3-10 180,-5 10-90,4-18 90,-7 21 0,5-25 0,-7 26 0,3-26 0,-4 30-90,-1-15 90,-1 21 0,-1-6 0,0 11 90,0-6-90,-1 10 90,1-4-90,-1 7 180,0 0-90,1 14 0,-1-1-90,1 11 179,-1-3-89,1 3 90,0 18 0,0-6 90,0 29-90,0-22 180,0 48-270,0-42 90,1 39-180,0-48 90,3 34-90,-1-35-90,2 27 90,-1-35-90,2 22-90,-2-27-720,3 20 361,-4-29-1350,0 7-3598,-2-16 1979,-1-2 3508,-4-15 0,0 2 0,-4-8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8.611"/>
    </inkml:context>
    <inkml:brush xml:id="br0">
      <inkml:brushProperty name="width" value="0.17143" units="cm"/>
      <inkml:brushProperty name="height" value="0.17143" units="cm"/>
      <inkml:brushProperty name="color" value="#6F1045"/>
    </inkml:brush>
  </inkml:definitions>
  <inkml:trace contextRef="#ctx0" brushRef="#br0">0 20 2926,'1'-9'3508,"0"2"2407,-1 5-3127,1 1-1584,2 16-844,-1-2 546,3 16-546,-3-4 450,1 23-451,-1-7 181,-1 13 0,0 2-270,0 8-135,-1-11 0,0-1 44,0 7-89,0 3 0,0 0 90,0 24-180,0-21 45,0-13 0,0-1-45,1 6 0,-1 12 90,2-24-90,0-4 0,0-2 90,2 25-90,-1-24 1439,2 26-1529,-3-41-360,1 9 0,-2-19-2698,0 0 1349,-1-14-1799,0-13 1889,0-4-1259,0-22 2968,0 11 0,0-11 0,0 9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6:59.308"/>
    </inkml:context>
    <inkml:brush xml:id="br0">
      <inkml:brushProperty name="width" value="0.17143" units="cm"/>
      <inkml:brushProperty name="height" value="0.17143" units="cm"/>
      <inkml:brushProperty name="color" value="#6F1045"/>
    </inkml:brush>
  </inkml:definitions>
  <inkml:trace contextRef="#ctx0" brushRef="#br0">4 0 18147,'-2'18'1259,"0"3"-809,2 2-1,0 5 91,0 5-90,0 4-3392,0 4 3301,0 3-109,4 53 20,-2-32-91,2 15 1,1 1-90,-1-6-45,-1-16 0,1-1-45,-1 2-198,0-4 198,0-3 0,0 12 90,-1-20-90,2 20 0,-2-33-63,4 24 63,-3-29 0,3 19 0,-4-26 2851,1 18-2851,-3-21 1097,1 13-1277,-1-20 154,0 2-4561,0-8-1058,0-2 3846,-3-8 90,0 1 1709,0-5 0,1 4 0,1-1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57.579"/>
    </inkml:context>
    <inkml:brush xml:id="br0">
      <inkml:brushProperty name="width" value="0.17143" units="cm"/>
      <inkml:brushProperty name="height" value="0.17143" units="cm"/>
      <inkml:brushProperty name="color" value="#6F1045"/>
    </inkml:brush>
  </inkml:definitions>
  <inkml:trace contextRef="#ctx0" brushRef="#br0">0 246 14549,'31'-6'2968,"2"-2"-2788,0-4 0,9-3 0,9-3 0,43-14-90,-14 7-46,-3 4 1,2 0-282,-29 8 0,2 2 327,22-3 0,11 1 0,-7 2-392,-14 4 0,3 1 392,7 2 0,12 0 0,2 1 0,-13 2-557,2 3 1,-1 4 511,-6 0 0,11 1 0,-1 2 0,-10 1 0,7 3 0,-3 5-15,10 3 0,7 4 0,-8 0 15,-7-1 0,0 3 0,-5 0 0,9 6 0,0 1 0,-10-3 0,5 3 0,-1 3 22,-5 2 1,11 8-1,-3 1 1,-13-6-23,-8-1 0,-5 1 14,7 9 1,3 6 0,-10-5-60,8 23-1228,-18-16 0,-4 0 1228,-3 3 90,5 11-218,-19-31 128,-2-7 376,-2-3-466,2 3 0,-4-11-64,9 7-925,-12-21-2270,2 3 2607,-11-12 0,-10-14 0,-3-3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7:45.207"/>
    </inkml:context>
    <inkml:brush xml:id="br0">
      <inkml:brushProperty name="width" value="0.17143" units="cm"/>
      <inkml:brushProperty name="height" value="0.17143" units="cm"/>
      <inkml:brushProperty name="color" value="#6F1045"/>
    </inkml:brush>
  </inkml:definitions>
  <inkml:trace contextRef="#ctx0" brushRef="#br0">598 1 17877,'-27'9'180,"-1"1"-180,2 1 0,-5 1 0,-2 4 0,-2 1 0,0 2 90,-15 9 90,-16 12-91,12-7 1,-29 21 0,51-33-90,-21 15 0,36-22 0,-1 7 0,12-11 90,3 7 0,7-10 90,20 15-90,-3-11 0,30 15-90,-19-14 90,28 12-90,-22-11 0,12 4 0,-16-6 0,-2-1-90,-2 0 90,-2-3-270,5 3 180,-11-4-359,6 4 89,-16-5-270,0 0-539,-6-1-270,-2-1-1,0 0 91,0-1 0,0-1 0,-1 0 1349,4-1 0,-2-4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7.576"/>
    </inkml:context>
    <inkml:brush xml:id="br0">
      <inkml:brushProperty name="width" value="0.17143" units="cm"/>
      <inkml:brushProperty name="height" value="0.17143" units="cm"/>
      <inkml:brushProperty name="color" value="#333333"/>
    </inkml:brush>
  </inkml:definitions>
  <inkml:trace contextRef="#ctx0" brushRef="#br0">256 54 16078,'-8'-10'270,"1"1"-90,5 5-90,-2 0 89,1-1 1,-2 1-90,0-1 180,-3 1-180,1 0 180,-10 1-180,8 2 0,-10 1 0,10 1 0,-10 5 0,9 0 0,-10 6-90,10-6 0,-2 4 90,0 0-90,5-2 0,-3 2 0,5-4 0,0 1 0,0 3 0,0-2 89,-2 12-89,4-8 0,-3 13 0,3-11 0,-2 18 0,3-14 0,-1 25 90,1-23 0,1 28-90,0-26 0,1 21 0,0-22 0,0 17 0,1-16 0,1 26 0,0-22 0,2 22 0,-2-25 0,3 15 0,-2-15 90,7 33-90,-4-30 0,5 29 0,-5-34 90,4 22 0,-5-21-90,5 19 0,-6-22 90,5 22-90,-5-20 0,5 19 0,-5-22 0,5 18 0,-4-18 0,3 14 90,-4-16 0,4 15-90,-3-15 0,3 14 0,-5-17 0,4 10-90,-4-13-270,1 5-5936,-3-11 5554,0-3 0,-5-10 0,-1-4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8.150"/>
    </inkml:context>
    <inkml:brush xml:id="br0">
      <inkml:brushProperty name="width" value="0.17143" units="cm"/>
      <inkml:brushProperty name="height" value="0.17143" units="cm"/>
      <inkml:brushProperty name="color" value="#333333"/>
    </inkml:brush>
  </inkml:definitions>
  <inkml:trace contextRef="#ctx0" brushRef="#br0">0 348 13289,'14'-6'4138,"1"0"-3868,-2-1 0,3-1-90,3-3 0,2-2-1,3-2 1,17-11-90,-8 5 0,45-26-90,-37 22 90,39-21-90,-45 27 0,26-15 0,-33 19 0,14-6 0,-30 15 0,2-1-809,-10 5-1890,0 0-1708,-4 1 4047,0-3 0,0 2 0,0-2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09.492"/>
    </inkml:context>
    <inkml:brush xml:id="br0">
      <inkml:brushProperty name="width" value="0.17143" units="cm"/>
      <inkml:brushProperty name="height" value="0.17143" units="cm"/>
      <inkml:brushProperty name="color" value="#333333"/>
    </inkml:brush>
  </inkml:definitions>
  <inkml:trace contextRef="#ctx0" brushRef="#br0">99 4 11131,'-9'-2'3688,"1"1"-2339,5 2-1079,0 1-1,-1 2 1,0 1-90,0 1 0,-1 0 90,-2 6-180,2-1 90,-4 11-180,4-6 90,-1 8 0,2-4 0,0 2-90,1 0 180,-2 23-91,1-17 1,0 36-90,2-37 90,1 24-90,1-27 90,0 15-90,1-17 90,1 14 0,0-16 0,6 19 0,-5-20-90,7 17 90,-5-20-90,8 13 0,-5-15 0,13 11 0,-10-18 0,14 3-90,-11-9 90,19-6-90,-14 0 90,19-11 0,-19 3-90,19-18 90,-19 13-90,16-18 90,-21 17 0,3-6 0,-6 7 0,-2 0 0,-1-1 0,2-9-90,-3 5 90,3-15 0,-5 15-90,0-23 90,-3 22 0,0-20 0,-2 24 0,-5-23 90,1 22 0,-11-26 0,6 28 0,-11-14 0,9 19 90,-8-5-90,7 9 90,-15-6-90,11 9 180,-21-6-270,19 9 90,-15 0-90,17 4 90,-17 6-90,16-2-180,-11 11 90,16-4-450,-5 8-90,9-6-3867,1 12 2968,4-11 1529,9 13 0,-1-17 0,7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5:04.307"/>
    </inkml:context>
    <inkml:brush xml:id="br0">
      <inkml:brushProperty name="width" value="0.17143" units="cm"/>
      <inkml:brushProperty name="height" value="0.17143" units="cm"/>
      <inkml:brushProperty name="color" value="#6F1045"/>
    </inkml:brush>
  </inkml:definitions>
  <inkml:trace contextRef="#ctx0" brushRef="#br0">473 20 16977,'1'-6'540,"0"0"-450,-3 5 0,0 0 0,-3-1 0,-1 1-90,-1-1 90,-5 1-90,4 1 90,-18 0-90,12 1 0,-15 0 0,16 1 0,-4 1 0,4-1 0,-6 3 0,4-1 0,-17 6 0,16-4 0,-17 10 0,18-9 0,-9 9 0,12-8 90,-11 10-90,12-8 90,-10 10-90,11-9 90,-3 2-1,5-3-89,-1-1 90,1 1 0,-2 2-90,3-3 0,-3 7 0,5-8 0,-3 9-90,5-8 90,-3 10 0,5-10 0,-1 6-90,2-8 90,0 5 0,1-6 0,2 5 0,1-7 0,6 3 0,-4-3 0,9 0 0,-7-3 0,14 0 0,-10-1 0,14-1-89,-13 0 89,15-3 0,-13 1 0,19-4 0,-20 3 0,14-3 0,-16 4 0,14-3 0,-13 3-90,12-2 90,-14 3 0,9 0 0,-9 1 90,16 0-90,-15 2 0,9 0 0,-13 1 0,4 5 0,-5-2-90,6 9 90,-7-8 90,1 10-90,-4-8 89,-1 5-89,-1-4 90,-2 7-90,0-4 0,-5 16 0,1-15 0,-6 12 90,5-13 0,-10 12-90,5-12 180,-18 17-90,13-17 90,-17 11 0,15-13 90,-10 7-90,11-8-90,-4 3 0,8-5 0,1-2 0,1 1-1,2-2-89,-1 0-179,4-2-631,-1 0-539,4-2-5128,-1 0 4948,3-3 1529,0 1 0,0-5 0,1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10.157"/>
    </inkml:context>
    <inkml:brush xml:id="br0">
      <inkml:brushProperty name="width" value="0.17143" units="cm"/>
      <inkml:brushProperty name="height" value="0.17143" units="cm"/>
      <inkml:brushProperty name="color" value="#333333"/>
    </inkml:brush>
  </inkml:definitions>
  <inkml:trace contextRef="#ctx0" brushRef="#br0">9 29 7263,'-4'-11'2968,"1"2"-1888,2 5 89,1 2 2969,0 0-3689,6 2-89,-1 2 0,5 3-90,-2 3 0,2 2 269,8 10-359,-2-3 180,17 21-270,-10-13 180,35 38-180,-26-28-90,8 6 0,0 0 0,-6-4 0,30 28 0,-37-37-90,23 20 90,-27-26 0,19 14 0,-24-23 0,10 6-90,-14-10-270,10 8 180,-14-9-1439,7 5 180,-12-9-3059,1 0 1800,-5-4 2698,0-7 0,-1 0 0,0-5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10.640"/>
    </inkml:context>
    <inkml:brush xml:id="br0">
      <inkml:brushProperty name="width" value="0.17143" units="cm"/>
      <inkml:brushProperty name="height" value="0.17143" units="cm"/>
      <inkml:brushProperty name="color" value="#333333"/>
    </inkml:brush>
  </inkml:definitions>
  <inkml:trace contextRef="#ctx0" brushRef="#br0">371 1 12750,'-11'20'4587,"0"1"-3058,5-1-1259,-1 4-90,0 5 0,-2 3 0,-1 4-90,0 4 90,-7 25-46,1-4 1,-2 3-135,-7 27-252,7-26 1,1-4 251,0-5 135,-6 13 0,0 1-135,1-1 45,-2 4 0,1-6-45,12-30 90,-2 6-90,6-18 0,-3 10-90,6-15-270,-4 13-989,6-25-1206,0 0-683,4-23 1709,-1 2 90,1-13 1439,0 6 0,-1-2 0,1-1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3.458"/>
    </inkml:context>
    <inkml:brush xml:id="br0">
      <inkml:brushProperty name="width" value="0.17143" units="cm"/>
      <inkml:brushProperty name="height" value="0.17143" units="cm"/>
      <inkml:brushProperty name="color" value="#333333"/>
    </inkml:brush>
  </inkml:definitions>
  <inkml:trace contextRef="#ctx0" brushRef="#br0">0 436 7982,'11'0'3598,"-1"-1"-2428,-3 1 89,3 0-90,-1 0 181,13 0-1260,-7-2-90,18-3 89,-14 0-89,13-7 90,-11 3-90,7-4 90,-6 1 0,19-14 0,-15 9 0,21-17-90,-28 19 90,4-3-90,-10 7 90,2-3-90,-5 4 90,6-6-90,-10 8 90,4-5 0,-6 6 90,2-9-90,-4 6 0,2-10 0,-3 9-90,1-12 90,-1 11-90,-1-9 90,0 12 0,-5-4-90,2 7 0,-9-2 0,6 4 0,-15-3 0,11 4 0,-7-3 0,10 4 0,-8-4 0,7 2 0,-6-1 0,10 4 89,-7 1-89,4-1 90,-7 1-90,6 1 180,-7 2-180,7 0 0,-9 9 90,8-5-90,-7 10 0,7-5-90,-10 19 90,9-13 0,-13 27 90,14-24-90,-4 12 0,7-15 90,-6 28-90,5-18 0,-7 31 0,9-33 0,-2 18 0,4-19 0,-1 17 0,2-20 0,1 24 0,0-23 0,1 27 0,0-30 0,2 17 0,1-22-90,6 14 90,-2-16-90,12 13 90,-10-16 0,10 8 0,-9-11 0,6 3 0,-6-6 0,17 1 0,-12-6 0,20-6 90,-17-3-90,18-14 90,-13 6-90,16-15 90,-16 12-90,21-20 0,-24 19 0,21-23 0,-26 25 90,15-21-90,-15 19 0,16-24 90,-15 21-90,15-18 0,-18 25 90,9-11-90,-13 17 90,6-9-90,-11 15 90,2-3-90,-4 7-8365,-1 0 6836,-6 1 1529,1 0 0,-4 1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4.286"/>
    </inkml:context>
    <inkml:brush xml:id="br0">
      <inkml:brushProperty name="width" value="0.17143" units="cm"/>
      <inkml:brushProperty name="height" value="0.17143" units="cm"/>
      <inkml:brushProperty name="color" value="#333333"/>
    </inkml:brush>
  </inkml:definitions>
  <inkml:trace contextRef="#ctx0" brushRef="#br0">9 18 8792,'-5'-9'6027,"1"2"-4768,6 6-540,2 1-359,7 5-90,-1 2 0,5 7 0,-2 1-90,0 3 0,2 3-91,1 2 91,0 2 0,11 14-180,-6-8 90,17 22 0,-6-13-90,15 15 0,-11-13-3482,-4-8 3392,-14-16-1633,-3-5 1453,-7-6-1439,4 0-3957,-9-9 4316,-1-2 1350,-1-9 0,-1 3 0,0-6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4.826"/>
    </inkml:context>
    <inkml:brush xml:id="br0">
      <inkml:brushProperty name="width" value="0.17143" units="cm"/>
      <inkml:brushProperty name="height" value="0.17143" units="cm"/>
      <inkml:brushProperty name="color" value="#333333"/>
    </inkml:brush>
  </inkml:definitions>
  <inkml:trace contextRef="#ctx0" brushRef="#br0">56 29 7892,'0'-12'3688,"0"2"-2428,0 6 3417,0 2-4497,1 21 90,-1-4-90,1 22 89,-1-8-89,0 5 0,-2 6 270,-2 47-360,0-26-1696,1 0 0,-1 1 1696,0 4-702,1 3 0,-1 1 612,1 3 90,0 6 0,1-1-90,0-15-226,0 3 1,0-3 315,2-12 0,-2 37-90,2-51 90,0 21-90,0-27-126,0 24 126,1-30 0,-1 17 0,1-27 2052,-1 7-2232,0-14 1125,0 2-8141,0-9 6782,-4-10-1025,1 2 1439,-1-9 0,2 4 0,0-2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6.197"/>
    </inkml:context>
    <inkml:brush xml:id="br0">
      <inkml:brushProperty name="width" value="0.17143" units="cm"/>
      <inkml:brushProperty name="height" value="0.17143" units="cm"/>
      <inkml:brushProperty name="color" value="#333333"/>
    </inkml:brush>
  </inkml:definitions>
  <inkml:trace contextRef="#ctx0" brushRef="#br0">0 579 8252,'12'1'4048,"0"0"-2699,-2-1 0,1 0 91,2-2-1,11-7-1349,-5 1 90,19-11-180,-14 6 0,31-19 0,-26 14 0,29-19 0,-31 18 0,16-15 0,-20 14 90,23-29-90,-27 27 90,13-22-90,-24 29 0,-2-9 89,-4 10-89,-3-12 90,-1 13-90,-5-11 90,0 13-90,-7-12 90,6 10-90,-8-10 0,8 12 0,-11-10 0,8 12 0,-10-7 0,10 11 0,-4 0 0,6 4 0,-2 1 0,0 0 90,-3 0-90,2 2 90,-13 9-90,11-1 0,-9 7 90,10-3-180,-1 2 180,0 1-90,-5 9 90,6-5 0,-8 16-90,11-15 180,-8 27-90,11-21 0,-7 32-90,8-27 90,-4 29-90,4-23 180,-3 41-180,5-39 90,1 43-90,5-52 90,6 23-90,0-32 0,14 18 0,-9-23 0,16 10 0,-14-19 0,23-3 0,-15-9 90,27-12-90,-21-3 0,23-22 90,-19 11-90,32-38 0,-31 33 0,30-38 0,-41 46 0,15-17-90,-26 28 90,7-5 0,-13 13 0,4-4 0,-8 8-180,1-1-7826,-3 3 5128,0-2 2878,-1-1 0,1-1 0,-1-2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27.039"/>
    </inkml:context>
    <inkml:brush xml:id="br0">
      <inkml:brushProperty name="width" value="0.17143" units="cm"/>
      <inkml:brushProperty name="height" value="0.17143" units="cm"/>
      <inkml:brushProperty name="color" value="#333333"/>
    </inkml:brush>
  </inkml:definitions>
  <inkml:trace contextRef="#ctx0" brushRef="#br0">517 28 8162,'5'-10'3958,"0"1"-2609,-4 5 2969,-1 1-4138,-4 1 0,-6 5-90,-4 2 0,-5 5-1,1 3 1,-4 2 180,-17 14-180,8-4-3032,-48 36 3032,37-27-618,-5 5 0,0 0 618,9-6-92,-24 25 2,41-34 90,-1 3-90,15-11 0,3-3 2601,3-2-2601,1-2 2046,10-4-2046,0-2 343,32-8-343,-16-1 0,19-7 0,-18 2 0,29-11-90,-20 8 90,33-9 0,-37 15 0,9-1-90,-14 6 90,-1 2 0,-2 1 0,-1 0 0,-2 2 0,-1 3 0,8 12 0,-12-4 0,4 18 0,-16-13 0,-5 30 0,-4-20 90,-19 40 0,7-36-1,-13 15 1,11-24 0,-2-2 0,-2-2 90,-15 7-180,7-8 90,-23 10-90,22-15-90,-21 3-90,25-12-1079,-16-4-90,27-6-3688,-7-13 3418,20 7 1619,1-13 0,5 13 0,-1-3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0.912"/>
    </inkml:context>
    <inkml:brush xml:id="br0">
      <inkml:brushProperty name="width" value="0.17143" units="cm"/>
      <inkml:brushProperty name="height" value="0.17143" units="cm"/>
      <inkml:brushProperty name="color" value="#333333"/>
    </inkml:brush>
  </inkml:definitions>
  <inkml:trace contextRef="#ctx0" brushRef="#br0">0 3 8882,'20'-1'2159,"-1"0"-4054,-2 1 2255,2 0 575,4 2-575,3 2 353,5 2-84,23 6-359,-9 0-90,18 4 0,-15-1-504,3 1 504,2 2 0,26 16-90,-17-6-45,3 7 0,0 2 44,3 5-89,-3 1 0,-1 1 0,-7 0 90,-10-5 0,0 1 0,4 8-1016,0 2 1,0 0 1015,0 3-390,6 4 0,-1-1 300,-9-9-155,-4-3 1,-1-1 244,-6-5-90,-2 0 0,-1 0 90,-2-1-90,23 29 0,-32-40 321,17 19-321,-22-26 2778,10 10-2868,-18-19-135,3 3-674,-8-8-3862,1 1 4536,-7-5 0,-4-2 1,-2-1-1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4.337"/>
    </inkml:context>
    <inkml:brush xml:id="br0">
      <inkml:brushProperty name="width" value="0.17143" units="cm"/>
      <inkml:brushProperty name="height" value="0.17143" units="cm"/>
      <inkml:brushProperty name="color" value="#333333"/>
    </inkml:brush>
  </inkml:definitions>
  <inkml:trace contextRef="#ctx0" brushRef="#br0">1 471 7982,'18'4'3508,"1"1"-1259,7 4-1080,-4-2 1,10 5-1170,-6-3 90,2 1-90,12 6 0,-9-4-90,18 7 90,-21-10-180,23 8 0,-27-10-90,19 5 90,-25-7-269,16 6 269,-18-5 0,12 6 0,-17-6-180,6 1 180,-11-5-90,0-3 90,-7-4-89,-4-10 179,-2 2-90,-7-16 90,5 8 90,-12-30 90,10 21 90,-12-43-90,14 39 0,-5-19-90,9 24 89,0 1-178,0 0-91,0-11 90,2 10-270,-4-26 180,5 28 0,-2-16 180,3 27-90,-1-2 90,1 9 90,0 3 0,1-1 0,0 3-1829,-1 1 0,1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05:51:46.522"/>
    </inkml:context>
    <inkml:brush xml:id="br0">
      <inkml:brushProperty name="width" value="0.17143" units="cm"/>
      <inkml:brushProperty name="height" value="0.17143" units="cm"/>
      <inkml:brushProperty name="color" value="#333333"/>
    </inkml:brush>
  </inkml:definitions>
  <inkml:trace contextRef="#ctx0" brushRef="#br0">1 48 7263,'0'-10'2608,"0"1"-7279,0 4 5661,0 0 1408,1 1-1408,1 0 139,0 0-320,3 0-539,-2 3 270,2-1 3122,-2 5-3122,3 9-271,-4 1 181,3 28-270,-2-10 180,2 57-270,-3-37-45,0 1 0,1 0-45,-1 1 45,2 5 0,-1 0-45,1 4 45,2 8 0,-1 1 45,0-9-90,3 31 90,-4-44-1,0-2-89,1 0 0,-1-2 90,0-2-90,0-3 0,1-3 90,-1-2-90,0-6 0,1 4 0,-1-11 0,2 7 0,-4-16-90,1 3 0,-2-9-3238,0 0-809,-1-7 2788,-4-10 179,2-1 1170,-3-11 0,2 6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B9354-E020-AF43-81D9-F7E19E1DD530}" type="datetimeFigureOut">
              <a:rPr lang="en-GB" smtClean="0"/>
              <a:t>25/07/2023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07A1F-5419-6041-8DE3-1FAE1EB00ABA}" type="slidenum">
              <a:rPr lang="en-GB" smtClean="0"/>
              <a:t>‹#›</a:t>
            </a:fld>
            <a:endParaRPr lang="en-GB"/>
          </a:p>
        </p:txBody>
      </p:sp>
    </p:spTree>
    <p:extLst>
      <p:ext uri="{BB962C8B-B14F-4D97-AF65-F5344CB8AC3E}">
        <p14:creationId xmlns:p14="http://schemas.microsoft.com/office/powerpoint/2010/main" val="281023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a:t>
            </a:fld>
            <a:endParaRPr lang="en-GB"/>
          </a:p>
        </p:txBody>
      </p:sp>
    </p:spTree>
    <p:extLst>
      <p:ext uri="{BB962C8B-B14F-4D97-AF65-F5344CB8AC3E}">
        <p14:creationId xmlns:p14="http://schemas.microsoft.com/office/powerpoint/2010/main" val="340907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8</a:t>
            </a:fld>
            <a:endParaRPr lang="en-GB"/>
          </a:p>
        </p:txBody>
      </p:sp>
    </p:spTree>
    <p:extLst>
      <p:ext uri="{BB962C8B-B14F-4D97-AF65-F5344CB8AC3E}">
        <p14:creationId xmlns:p14="http://schemas.microsoft.com/office/powerpoint/2010/main" val="92937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9</a:t>
            </a:fld>
            <a:endParaRPr lang="en-GB"/>
          </a:p>
        </p:txBody>
      </p:sp>
    </p:spTree>
    <p:extLst>
      <p:ext uri="{BB962C8B-B14F-4D97-AF65-F5344CB8AC3E}">
        <p14:creationId xmlns:p14="http://schemas.microsoft.com/office/powerpoint/2010/main" val="265398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10</a:t>
            </a:fld>
            <a:endParaRPr lang="en-GB"/>
          </a:p>
        </p:txBody>
      </p:sp>
    </p:spTree>
    <p:extLst>
      <p:ext uri="{BB962C8B-B14F-4D97-AF65-F5344CB8AC3E}">
        <p14:creationId xmlns:p14="http://schemas.microsoft.com/office/powerpoint/2010/main" val="242515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11</a:t>
            </a:fld>
            <a:endParaRPr lang="en-GB"/>
          </a:p>
        </p:txBody>
      </p:sp>
    </p:spTree>
    <p:extLst>
      <p:ext uri="{BB962C8B-B14F-4D97-AF65-F5344CB8AC3E}">
        <p14:creationId xmlns:p14="http://schemas.microsoft.com/office/powerpoint/2010/main" val="108087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12</a:t>
            </a:fld>
            <a:endParaRPr lang="en-GB"/>
          </a:p>
        </p:txBody>
      </p:sp>
    </p:spTree>
    <p:extLst>
      <p:ext uri="{BB962C8B-B14F-4D97-AF65-F5344CB8AC3E}">
        <p14:creationId xmlns:p14="http://schemas.microsoft.com/office/powerpoint/2010/main" val="2049453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107A1F-5419-6041-8DE3-1FAE1EB00ABA}" type="slidenum">
              <a:rPr lang="en-GB" smtClean="0"/>
              <a:t>21</a:t>
            </a:fld>
            <a:endParaRPr lang="en-GB"/>
          </a:p>
        </p:txBody>
      </p:sp>
    </p:spTree>
    <p:extLst>
      <p:ext uri="{BB962C8B-B14F-4D97-AF65-F5344CB8AC3E}">
        <p14:creationId xmlns:p14="http://schemas.microsoft.com/office/powerpoint/2010/main" val="349897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pic>
        <p:nvPicPr>
          <p:cNvPr id="9" name="Picture 8" descr="A pink circle with black background&#10;&#10;Description automatically generated">
            <a:extLst>
              <a:ext uri="{FF2B5EF4-FFF2-40B4-BE49-F238E27FC236}">
                <a16:creationId xmlns:a16="http://schemas.microsoft.com/office/drawing/2014/main" id="{A5F01B38-2DE2-9871-AAF5-603DB16BCA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62116" y="595116"/>
            <a:ext cx="5667768" cy="5667768"/>
          </a:xfrm>
          <a:prstGeom prst="rect">
            <a:avLst/>
          </a:prstGeom>
        </p:spPr>
      </p:pic>
      <p:sp>
        <p:nvSpPr>
          <p:cNvPr id="2" name="Title 1">
            <a:extLst>
              <a:ext uri="{FF2B5EF4-FFF2-40B4-BE49-F238E27FC236}">
                <a16:creationId xmlns:a16="http://schemas.microsoft.com/office/drawing/2014/main" id="{932389E5-D22D-EB17-411C-1A692F773F88}"/>
              </a:ext>
            </a:extLst>
          </p:cNvPr>
          <p:cNvSpPr>
            <a:spLocks noGrp="1"/>
          </p:cNvSpPr>
          <p:nvPr>
            <p:ph type="title" hasCustomPrompt="1"/>
          </p:nvPr>
        </p:nvSpPr>
        <p:spPr>
          <a:xfrm rot="21231732">
            <a:off x="3559119" y="1529167"/>
            <a:ext cx="5073760" cy="3856980"/>
          </a:xfrm>
        </p:spPr>
        <p:txBody>
          <a:bodyPr wrap="square" anchor="ctr">
            <a:noAutofit/>
          </a:bodyPr>
          <a:lstStyle>
            <a:lvl1pPr algn="ctr">
              <a:defRPr sz="13800">
                <a:solidFill>
                  <a:schemeClr val="bg2"/>
                </a:solidFill>
                <a:latin typeface="Bartex" panose="02000600000000000000" pitchFamily="2" charset="0"/>
              </a:defRPr>
            </a:lvl1pPr>
          </a:lstStyle>
          <a:p>
            <a:r>
              <a:rPr lang="en-GB" dirty="0"/>
              <a:t>Barbie</a:t>
            </a:r>
          </a:p>
        </p:txBody>
      </p:sp>
      <p:sp>
        <p:nvSpPr>
          <p:cNvPr id="3" name="Text Placeholder 2">
            <a:extLst>
              <a:ext uri="{FF2B5EF4-FFF2-40B4-BE49-F238E27FC236}">
                <a16:creationId xmlns:a16="http://schemas.microsoft.com/office/drawing/2014/main" id="{EBFCD3B1-58BD-B571-905A-8FEF1129F3DC}"/>
              </a:ext>
            </a:extLst>
          </p:cNvPr>
          <p:cNvSpPr>
            <a:spLocks noGrp="1"/>
          </p:cNvSpPr>
          <p:nvPr>
            <p:ph type="body" idx="1" hasCustomPrompt="1"/>
          </p:nvPr>
        </p:nvSpPr>
        <p:spPr>
          <a:xfrm rot="19656402">
            <a:off x="2563392" y="794670"/>
            <a:ext cx="5001391" cy="2857381"/>
          </a:xfrm>
        </p:spPr>
        <p:txBody>
          <a:bodyPr>
            <a:prstTxWarp prst="textArchUp">
              <a:avLst/>
            </a:prstTxWarp>
            <a:normAutofit/>
          </a:bodyPr>
          <a:lstStyle>
            <a:lvl1pPr marL="0" indent="0" algn="ctr">
              <a:buNone/>
              <a:defRPr sz="2800">
                <a:solidFill>
                  <a:schemeClr val="bg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This Barbie is…</a:t>
            </a:r>
          </a:p>
        </p:txBody>
      </p:sp>
      <p:sp>
        <p:nvSpPr>
          <p:cNvPr id="7" name="Text Placeholder 2">
            <a:extLst>
              <a:ext uri="{FF2B5EF4-FFF2-40B4-BE49-F238E27FC236}">
                <a16:creationId xmlns:a16="http://schemas.microsoft.com/office/drawing/2014/main" id="{67477748-F9CB-85D3-7118-DA5183759C0F}"/>
              </a:ext>
            </a:extLst>
          </p:cNvPr>
          <p:cNvSpPr>
            <a:spLocks noGrp="1"/>
          </p:cNvSpPr>
          <p:nvPr>
            <p:ph type="body" idx="13" hasCustomPrompt="1"/>
          </p:nvPr>
        </p:nvSpPr>
        <p:spPr>
          <a:xfrm rot="-180000">
            <a:off x="7358482" y="5752593"/>
            <a:ext cx="1165116" cy="480131"/>
          </a:xfrm>
        </p:spPr>
        <p:txBody>
          <a:bodyPr wrap="square">
            <a:spAutoFit/>
          </a:bodyPr>
          <a:lstStyle>
            <a:lvl1pPr marL="0" indent="0">
              <a:buNone/>
              <a:defRPr sz="2800">
                <a:solidFill>
                  <a:schemeClr val="accent1"/>
                </a:solidFill>
                <a:latin typeface="Bartex" panose="020006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July 21</a:t>
            </a:r>
          </a:p>
        </p:txBody>
      </p:sp>
    </p:spTree>
    <p:extLst>
      <p:ext uri="{BB962C8B-B14F-4D97-AF65-F5344CB8AC3E}">
        <p14:creationId xmlns:p14="http://schemas.microsoft.com/office/powerpoint/2010/main" val="280417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23973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FBCEE6"/>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BBB3C0-2CE2-D7C5-8733-394478990044}"/>
              </a:ext>
            </a:extLst>
          </p:cNvPr>
          <p:cNvSpPr/>
          <p:nvPr userDrawn="1"/>
        </p:nvSpPr>
        <p:spPr>
          <a:xfrm rot="2700000">
            <a:off x="401985" y="-1183473"/>
            <a:ext cx="690282" cy="4953647"/>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940325B-5BEE-4EE7-E962-8268E7FB1F7C}"/>
              </a:ext>
            </a:extLst>
          </p:cNvPr>
          <p:cNvSpPr/>
          <p:nvPr userDrawn="1"/>
        </p:nvSpPr>
        <p:spPr>
          <a:xfrm rot="2700000">
            <a:off x="1279225" y="-1601172"/>
            <a:ext cx="690282" cy="7805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DFAB7BC-9315-B468-EA0D-7ED20A6B97B0}"/>
              </a:ext>
            </a:extLst>
          </p:cNvPr>
          <p:cNvSpPr/>
          <p:nvPr userDrawn="1"/>
        </p:nvSpPr>
        <p:spPr>
          <a:xfrm rot="2700000">
            <a:off x="2256146" y="-1977584"/>
            <a:ext cx="690282" cy="10376171"/>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58353B0-CCF3-8734-B13B-AFBF2EFC1C95}"/>
              </a:ext>
            </a:extLst>
          </p:cNvPr>
          <p:cNvSpPr/>
          <p:nvPr userDrawn="1"/>
        </p:nvSpPr>
        <p:spPr>
          <a:xfrm rot="2700000">
            <a:off x="3905378"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E8EE58E-D37C-5615-5147-25FFD9096419}"/>
              </a:ext>
            </a:extLst>
          </p:cNvPr>
          <p:cNvSpPr/>
          <p:nvPr userDrawn="1"/>
        </p:nvSpPr>
        <p:spPr>
          <a:xfrm rot="2700000">
            <a:off x="5791034"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0311F03-AFC6-0E3C-8F2B-98D41E540182}"/>
              </a:ext>
            </a:extLst>
          </p:cNvPr>
          <p:cNvSpPr/>
          <p:nvPr userDrawn="1"/>
        </p:nvSpPr>
        <p:spPr>
          <a:xfrm rot="2700000">
            <a:off x="7676690" y="-2075513"/>
            <a:ext cx="690282" cy="1104487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77EF56C-42F7-C99A-7CEB-2F1038B17607}"/>
              </a:ext>
            </a:extLst>
          </p:cNvPr>
          <p:cNvSpPr/>
          <p:nvPr userDrawn="1"/>
        </p:nvSpPr>
        <p:spPr>
          <a:xfrm rot="2700000">
            <a:off x="8969853" y="-645109"/>
            <a:ext cx="690282" cy="9369055"/>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8545B6C-FD31-DEDF-7EAF-F9CD9B332952}"/>
              </a:ext>
            </a:extLst>
          </p:cNvPr>
          <p:cNvSpPr/>
          <p:nvPr userDrawn="1"/>
        </p:nvSpPr>
        <p:spPr>
          <a:xfrm rot="2700000">
            <a:off x="9914785" y="1626002"/>
            <a:ext cx="690282" cy="6708284"/>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A1C1FC0-2CE9-612A-D5A3-185DC20F47A2}"/>
              </a:ext>
            </a:extLst>
          </p:cNvPr>
          <p:cNvSpPr/>
          <p:nvPr userDrawn="1"/>
        </p:nvSpPr>
        <p:spPr>
          <a:xfrm rot="2700000">
            <a:off x="10787448" y="4071582"/>
            <a:ext cx="690282" cy="3843108"/>
          </a:xfrm>
          <a:prstGeom prst="rect">
            <a:avLst/>
          </a:prstGeom>
          <a:solidFill>
            <a:srgbClr val="FF59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E01586-EAFE-A38F-D68E-301E3D07B302}"/>
              </a:ext>
            </a:extLst>
          </p:cNvPr>
          <p:cNvSpPr/>
          <p:nvPr userDrawn="1"/>
        </p:nvSpPr>
        <p:spPr>
          <a:xfrm>
            <a:off x="-1" y="0"/>
            <a:ext cx="1786759" cy="6858000"/>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7E3D78F-B4AC-71A4-E25F-D46D4CB67499}"/>
              </a:ext>
            </a:extLst>
          </p:cNvPr>
          <p:cNvSpPr/>
          <p:nvPr userDrawn="1"/>
        </p:nvSpPr>
        <p:spPr>
          <a:xfrm>
            <a:off x="10396577" y="0"/>
            <a:ext cx="1786759" cy="6858000"/>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6A8B2347-6CEB-ED79-D7E0-C47C67D0422E}"/>
              </a:ext>
            </a:extLst>
          </p:cNvPr>
          <p:cNvCxnSpPr/>
          <p:nvPr userDrawn="1"/>
        </p:nvCxnSpPr>
        <p:spPr>
          <a:xfrm>
            <a:off x="1786758"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4ED02D-B417-8A0F-A822-F74A78BA327A}"/>
              </a:ext>
            </a:extLst>
          </p:cNvPr>
          <p:cNvCxnSpPr/>
          <p:nvPr userDrawn="1"/>
        </p:nvCxnSpPr>
        <p:spPr>
          <a:xfrm>
            <a:off x="10415751"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Graphic 25">
            <a:extLst>
              <a:ext uri="{FF2B5EF4-FFF2-40B4-BE49-F238E27FC236}">
                <a16:creationId xmlns:a16="http://schemas.microsoft.com/office/drawing/2014/main" id="{096051C8-1145-0E87-250C-4FCEE719E36F}"/>
              </a:ext>
            </a:extLst>
          </p:cNvPr>
          <p:cNvSpPr/>
          <p:nvPr/>
        </p:nvSpPr>
        <p:spPr>
          <a:xfrm>
            <a:off x="2984183" y="647488"/>
            <a:ext cx="6223635" cy="571018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rgbClr val="FF59AD"/>
          </a:solidFill>
          <a:ln w="285750" cap="flat">
            <a:noFill/>
            <a:prstDash val="solid"/>
            <a:miter/>
          </a:ln>
        </p:spPr>
        <p:txBody>
          <a:bodyPr rtlCol="0" anchor="ctr"/>
          <a:lstStyle/>
          <a:p>
            <a:endParaRPr lang="en-GB"/>
          </a:p>
        </p:txBody>
      </p:sp>
      <p:sp>
        <p:nvSpPr>
          <p:cNvPr id="28" name="Graphic 25">
            <a:extLst>
              <a:ext uri="{FF2B5EF4-FFF2-40B4-BE49-F238E27FC236}">
                <a16:creationId xmlns:a16="http://schemas.microsoft.com/office/drawing/2014/main" id="{EF6FF204-C3E7-4DA7-044E-75A2DF25CE3D}"/>
              </a:ext>
            </a:extLst>
          </p:cNvPr>
          <p:cNvSpPr/>
          <p:nvPr userDrawn="1"/>
        </p:nvSpPr>
        <p:spPr>
          <a:xfrm>
            <a:off x="3147431" y="797268"/>
            <a:ext cx="5897138" cy="5410624"/>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noFill/>
          <a:ln w="25400" cap="flat">
            <a:solidFill>
              <a:schemeClr val="bg1"/>
            </a:solidFill>
            <a:prstDash val="solid"/>
            <a:miter/>
          </a:ln>
        </p:spPr>
        <p:txBody>
          <a:bodyPr rtlCol="0" anchor="ctr"/>
          <a:lstStyle/>
          <a:p>
            <a:endParaRPr lang="en-GB"/>
          </a:p>
        </p:txBody>
      </p:sp>
      <p:sp>
        <p:nvSpPr>
          <p:cNvPr id="2" name="Title 1">
            <a:extLst>
              <a:ext uri="{FF2B5EF4-FFF2-40B4-BE49-F238E27FC236}">
                <a16:creationId xmlns:a16="http://schemas.microsoft.com/office/drawing/2014/main" id="{E6A8269B-8A7D-8495-BD0C-D688497163D1}"/>
              </a:ext>
            </a:extLst>
          </p:cNvPr>
          <p:cNvSpPr>
            <a:spLocks noGrp="1"/>
          </p:cNvSpPr>
          <p:nvPr>
            <p:ph type="title" hasCustomPrompt="1"/>
          </p:nvPr>
        </p:nvSpPr>
        <p:spPr>
          <a:xfrm>
            <a:off x="3116995" y="1206636"/>
            <a:ext cx="5935786" cy="2925032"/>
          </a:xfrm>
        </p:spPr>
        <p:txBody>
          <a:bodyPr>
            <a:spAutoFit/>
          </a:bodyPr>
          <a:lstStyle>
            <a:lvl1pPr algn="ctr">
              <a:defRPr sz="19900">
                <a:solidFill>
                  <a:schemeClr val="bg1"/>
                </a:solidFill>
                <a:latin typeface="Barbie" panose="02000600000000000000" pitchFamily="2" charset="0"/>
              </a:defRPr>
            </a:lvl1pPr>
          </a:lstStyle>
          <a:p>
            <a:r>
              <a:rPr lang="en-GB" dirty="0"/>
              <a:t>Barbie</a:t>
            </a:r>
          </a:p>
        </p:txBody>
      </p:sp>
      <p:sp>
        <p:nvSpPr>
          <p:cNvPr id="3" name="Text Placeholder 2">
            <a:extLst>
              <a:ext uri="{FF2B5EF4-FFF2-40B4-BE49-F238E27FC236}">
                <a16:creationId xmlns:a16="http://schemas.microsoft.com/office/drawing/2014/main" id="{E35319B7-C05D-A17E-88DB-EEDD4BA02AA9}"/>
              </a:ext>
            </a:extLst>
          </p:cNvPr>
          <p:cNvSpPr>
            <a:spLocks noGrp="1"/>
          </p:cNvSpPr>
          <p:nvPr>
            <p:ph type="body" idx="1" hasCustomPrompt="1"/>
          </p:nvPr>
        </p:nvSpPr>
        <p:spPr>
          <a:xfrm>
            <a:off x="3295228" y="4017227"/>
            <a:ext cx="5673566" cy="646331"/>
          </a:xfrm>
        </p:spPr>
        <p:txBody>
          <a:bodyPr anchor="b">
            <a:spAutoFit/>
          </a:bodyPr>
          <a:lstStyle>
            <a:lvl1pPr marL="0" indent="0" algn="ctr">
              <a:buNone/>
              <a:defRPr sz="4000" b="1">
                <a:solidFill>
                  <a:schemeClr val="bg1"/>
                </a:solidFill>
                <a:latin typeface="Barlow"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HAND MIRROR</a:t>
            </a:r>
          </a:p>
        </p:txBody>
      </p:sp>
      <p:sp>
        <p:nvSpPr>
          <p:cNvPr id="5" name="Text Placeholder 4">
            <a:extLst>
              <a:ext uri="{FF2B5EF4-FFF2-40B4-BE49-F238E27FC236}">
                <a16:creationId xmlns:a16="http://schemas.microsoft.com/office/drawing/2014/main" id="{5C927941-53E7-84CA-B9E1-C2F788919F51}"/>
              </a:ext>
            </a:extLst>
          </p:cNvPr>
          <p:cNvSpPr>
            <a:spLocks noGrp="1"/>
          </p:cNvSpPr>
          <p:nvPr>
            <p:ph type="body" sz="quarter" idx="3" hasCustomPrompt="1"/>
          </p:nvPr>
        </p:nvSpPr>
        <p:spPr>
          <a:xfrm>
            <a:off x="3245247" y="3013018"/>
            <a:ext cx="5701507" cy="1458861"/>
          </a:xfrm>
        </p:spPr>
        <p:txBody>
          <a:bodyPr anchor="t">
            <a:spAutoFit/>
          </a:bodyPr>
          <a:lstStyle>
            <a:lvl1pPr marL="0" indent="0" algn="ctr">
              <a:buNone/>
              <a:defRPr sz="9600" b="0">
                <a:solidFill>
                  <a:schemeClr val="bg1"/>
                </a:solidFill>
                <a:latin typeface="Barbie" panose="020006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heart</a:t>
            </a:r>
          </a:p>
        </p:txBody>
      </p:sp>
      <p:pic>
        <p:nvPicPr>
          <p:cNvPr id="7170" name="Picture 2" descr="Barbie Logo PNG Picture | PNG Mart">
            <a:extLst>
              <a:ext uri="{FF2B5EF4-FFF2-40B4-BE49-F238E27FC236}">
                <a16:creationId xmlns:a16="http://schemas.microsoft.com/office/drawing/2014/main" id="{5718DB51-3BE9-AFC1-258C-39F30A835DC8}"/>
              </a:ext>
            </a:extLst>
          </p:cNvPr>
          <p:cNvPicPr>
            <a:picLocks noChangeAspect="1" noChangeArrowheads="1"/>
          </p:cNvPicPr>
          <p:nvPr userDrawn="1"/>
        </p:nvPicPr>
        <p:blipFill rotWithShape="1">
          <a:blip r:embed="rId2" cstate="screen">
            <a:biLevel thresh="25000"/>
            <a:extLst>
              <a:ext uri="{28A0092B-C50C-407E-A947-70E740481C1C}">
                <a14:useLocalDpi xmlns:a14="http://schemas.microsoft.com/office/drawing/2010/main"/>
              </a:ext>
            </a:extLst>
          </a:blip>
          <a:srcRect l="22126" t="46505" r="22126"/>
          <a:stretch/>
        </p:blipFill>
        <p:spPr bwMode="auto">
          <a:xfrm>
            <a:off x="5624626" y="4855789"/>
            <a:ext cx="942748" cy="94274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attern of pink letters&#10;&#10;Description automatically generated">
            <a:extLst>
              <a:ext uri="{FF2B5EF4-FFF2-40B4-BE49-F238E27FC236}">
                <a16:creationId xmlns:a16="http://schemas.microsoft.com/office/drawing/2014/main" id="{E8B1DA5E-B4C8-B8F9-C433-25CA1DF82A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85722" b="2342"/>
          <a:stretch/>
        </p:blipFill>
        <p:spPr>
          <a:xfrm>
            <a:off x="-1" y="1"/>
            <a:ext cx="1782551" cy="6858000"/>
          </a:xfrm>
          <a:prstGeom prst="rect">
            <a:avLst/>
          </a:prstGeom>
        </p:spPr>
      </p:pic>
      <p:pic>
        <p:nvPicPr>
          <p:cNvPr id="33" name="Picture 32" descr="A pattern of pink letters&#10;&#10;Description automatically generated">
            <a:extLst>
              <a:ext uri="{FF2B5EF4-FFF2-40B4-BE49-F238E27FC236}">
                <a16:creationId xmlns:a16="http://schemas.microsoft.com/office/drawing/2014/main" id="{65A9583D-025F-1DF7-6265-C206098E3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416" r="81456" b="2342"/>
          <a:stretch/>
        </p:blipFill>
        <p:spPr>
          <a:xfrm>
            <a:off x="10426261" y="1"/>
            <a:ext cx="1763750" cy="6858000"/>
          </a:xfrm>
          <a:prstGeom prst="rect">
            <a:avLst/>
          </a:prstGeom>
        </p:spPr>
      </p:pic>
    </p:spTree>
    <p:extLst>
      <p:ext uri="{BB962C8B-B14F-4D97-AF65-F5344CB8AC3E}">
        <p14:creationId xmlns:p14="http://schemas.microsoft.com/office/powerpoint/2010/main" val="34776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9D7A-5DA7-6FED-A73F-FB8C8149DD64}"/>
              </a:ext>
            </a:extLst>
          </p:cNvPr>
          <p:cNvSpPr>
            <a:spLocks noGrp="1"/>
          </p:cNvSpPr>
          <p:nvPr>
            <p:ph type="title" hasCustomPrompt="1"/>
          </p:nvPr>
        </p:nvSpPr>
        <p:spPr>
          <a:xfrm>
            <a:off x="648727" y="1984664"/>
            <a:ext cx="10894546" cy="3637919"/>
          </a:xfrm>
          <a:noFill/>
        </p:spPr>
        <p:txBody>
          <a:bodyPr wrap="square" rtlCol="0">
            <a:normAutofit/>
          </a:bodyPr>
          <a:lstStyle>
            <a:lvl1pPr>
              <a:defRPr lang="en-GB" sz="9600" b="1" spc="-300" dirty="0">
                <a:solidFill>
                  <a:srgbClr val="FA3899"/>
                </a:solidFill>
                <a:latin typeface="Barlow Black" pitchFamily="2" charset="77"/>
                <a:ea typeface="+mn-ea"/>
                <a:cs typeface="+mn-cs"/>
              </a:defRPr>
            </a:lvl1pPr>
          </a:lstStyle>
          <a:p>
            <a:pPr marL="0" lvl="0" algn="ctr">
              <a:lnSpc>
                <a:spcPct val="80000"/>
              </a:lnSpc>
            </a:pPr>
            <a:r>
              <a:rPr lang="en-GB" dirty="0"/>
              <a:t>LIFE IN PLASTIC, </a:t>
            </a:r>
            <a:br>
              <a:rPr lang="en-GB" dirty="0"/>
            </a:br>
            <a:r>
              <a:rPr lang="en-GB" dirty="0"/>
              <a:t>IT’S FANTASTIC!</a:t>
            </a:r>
          </a:p>
        </p:txBody>
      </p:sp>
      <p:sp>
        <p:nvSpPr>
          <p:cNvPr id="6" name="Title 1">
            <a:extLst>
              <a:ext uri="{FF2B5EF4-FFF2-40B4-BE49-F238E27FC236}">
                <a16:creationId xmlns:a16="http://schemas.microsoft.com/office/drawing/2014/main" id="{B5E0C161-973D-269D-450B-191F00E6ED3D}"/>
              </a:ext>
            </a:extLst>
          </p:cNvPr>
          <p:cNvSpPr txBox="1">
            <a:spLocks/>
          </p:cNvSpPr>
          <p:nvPr userDrawn="1"/>
        </p:nvSpPr>
        <p:spPr>
          <a:xfrm>
            <a:off x="2504852" y="-8949"/>
            <a:ext cx="71822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8000" b="1" i="1" spc="-300">
                <a:ln w="19050">
                  <a:solidFill>
                    <a:srgbClr val="EB00AD"/>
                  </a:solidFill>
                </a:ln>
                <a:solidFill>
                  <a:srgbClr val="FE92D2"/>
                </a:solidFill>
                <a:effectLst>
                  <a:outerShdw dist="123954" dir="8100000" algn="tr" rotWithShape="0">
                    <a:srgbClr val="FA3899"/>
                  </a:outerShdw>
                </a:effectLst>
                <a:latin typeface="Barlow Black" pitchFamily="2" charset="77"/>
              </a:rPr>
              <a:t>BARBIE NEWS</a:t>
            </a:r>
            <a:endParaRPr lang="en-GB" sz="8000" b="1" i="1" spc="-300" dirty="0">
              <a:ln w="19050">
                <a:solidFill>
                  <a:srgbClr val="EB00AD"/>
                </a:solidFill>
              </a:ln>
              <a:solidFill>
                <a:srgbClr val="FE92D2"/>
              </a:solidFill>
              <a:effectLst>
                <a:outerShdw dist="123954" dir="8100000" algn="tr" rotWithShape="0">
                  <a:srgbClr val="FA3899"/>
                </a:outerShdw>
              </a:effectLst>
              <a:latin typeface="Barlow Black" pitchFamily="2" charset="77"/>
            </a:endParaRPr>
          </a:p>
        </p:txBody>
      </p:sp>
      <p:sp>
        <p:nvSpPr>
          <p:cNvPr id="7" name="Rectangle 6">
            <a:extLst>
              <a:ext uri="{FF2B5EF4-FFF2-40B4-BE49-F238E27FC236}">
                <a16:creationId xmlns:a16="http://schemas.microsoft.com/office/drawing/2014/main" id="{C0DB72BA-85AF-C0BB-268D-D600A0B870A0}"/>
              </a:ext>
            </a:extLst>
          </p:cNvPr>
          <p:cNvSpPr/>
          <p:nvPr userDrawn="1"/>
        </p:nvSpPr>
        <p:spPr>
          <a:xfrm>
            <a:off x="9341427" y="380474"/>
            <a:ext cx="2369128" cy="601127"/>
          </a:xfrm>
          <a:prstGeom prst="rect">
            <a:avLst/>
          </a:prstGeo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Barlow" pitchFamily="2" charset="77"/>
              </a:rPr>
              <a:t>EXTRA</a:t>
            </a:r>
          </a:p>
        </p:txBody>
      </p:sp>
      <p:sp>
        <p:nvSpPr>
          <p:cNvPr id="8" name="Rectangle 7">
            <a:extLst>
              <a:ext uri="{FF2B5EF4-FFF2-40B4-BE49-F238E27FC236}">
                <a16:creationId xmlns:a16="http://schemas.microsoft.com/office/drawing/2014/main" id="{9AA13806-C688-6BE5-03DF-A2AA99C025B9}"/>
              </a:ext>
            </a:extLst>
          </p:cNvPr>
          <p:cNvSpPr/>
          <p:nvPr userDrawn="1"/>
        </p:nvSpPr>
        <p:spPr>
          <a:xfrm>
            <a:off x="481445" y="380474"/>
            <a:ext cx="2369128" cy="601127"/>
          </a:xfrm>
          <a:prstGeom prst="rect">
            <a:avLst/>
          </a:prstGeo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latin typeface="Barlow" pitchFamily="2" charset="77"/>
              </a:rPr>
              <a:t>EXTRA</a:t>
            </a:r>
          </a:p>
        </p:txBody>
      </p:sp>
      <p:pic>
        <p:nvPicPr>
          <p:cNvPr id="9" name="Content Placeholder 7">
            <a:extLst>
              <a:ext uri="{FF2B5EF4-FFF2-40B4-BE49-F238E27FC236}">
                <a16:creationId xmlns:a16="http://schemas.microsoft.com/office/drawing/2014/main" id="{18535892-A665-3195-6554-BC46D5DEAD6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62010" y="518245"/>
            <a:ext cx="346365" cy="346365"/>
          </a:xfrm>
          <a:prstGeom prst="rect">
            <a:avLst/>
          </a:prstGeom>
        </p:spPr>
      </p:pic>
      <p:pic>
        <p:nvPicPr>
          <p:cNvPr id="10" name="Content Placeholder 7">
            <a:extLst>
              <a:ext uri="{FF2B5EF4-FFF2-40B4-BE49-F238E27FC236}">
                <a16:creationId xmlns:a16="http://schemas.microsoft.com/office/drawing/2014/main" id="{D1E4BC6F-7BCE-867A-A838-AF061D0BD5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49247" y="518245"/>
            <a:ext cx="346365" cy="346365"/>
          </a:xfrm>
          <a:prstGeom prst="rect">
            <a:avLst/>
          </a:prstGeom>
        </p:spPr>
      </p:pic>
      <p:pic>
        <p:nvPicPr>
          <p:cNvPr id="11" name="Content Placeholder 7">
            <a:extLst>
              <a:ext uri="{FF2B5EF4-FFF2-40B4-BE49-F238E27FC236}">
                <a16:creationId xmlns:a16="http://schemas.microsoft.com/office/drawing/2014/main" id="{A5D67ED1-DDD0-3A7B-E355-4A25D53D743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6388" y="518245"/>
            <a:ext cx="346365" cy="346365"/>
          </a:xfrm>
          <a:prstGeom prst="rect">
            <a:avLst/>
          </a:prstGeom>
        </p:spPr>
      </p:pic>
      <p:pic>
        <p:nvPicPr>
          <p:cNvPr id="12" name="Content Placeholder 7">
            <a:extLst>
              <a:ext uri="{FF2B5EF4-FFF2-40B4-BE49-F238E27FC236}">
                <a16:creationId xmlns:a16="http://schemas.microsoft.com/office/drawing/2014/main" id="{002CD49F-E424-24E0-D101-3F8284CA41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83625" y="518245"/>
            <a:ext cx="346365" cy="346365"/>
          </a:xfrm>
          <a:prstGeom prst="rect">
            <a:avLst/>
          </a:prstGeom>
        </p:spPr>
      </p:pic>
      <p:cxnSp>
        <p:nvCxnSpPr>
          <p:cNvPr id="13" name="Straight Connector 12">
            <a:extLst>
              <a:ext uri="{FF2B5EF4-FFF2-40B4-BE49-F238E27FC236}">
                <a16:creationId xmlns:a16="http://schemas.microsoft.com/office/drawing/2014/main" id="{2BBFBF77-7DE8-D46A-5D65-A0D5E94E1DE7}"/>
              </a:ext>
            </a:extLst>
          </p:cNvPr>
          <p:cNvCxnSpPr>
            <a:cxnSpLocks/>
          </p:cNvCxnSpPr>
          <p:nvPr userDrawn="1"/>
        </p:nvCxnSpPr>
        <p:spPr>
          <a:xfrm>
            <a:off x="481445" y="1337396"/>
            <a:ext cx="11229110" cy="0"/>
          </a:xfrm>
          <a:prstGeom prst="line">
            <a:avLst/>
          </a:prstGeom>
          <a:ln w="88900">
            <a:solidFill>
              <a:srgbClr val="FF93D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2AB715-6691-30B2-614E-E72E23729E55}"/>
              </a:ext>
            </a:extLst>
          </p:cNvPr>
          <p:cNvCxnSpPr>
            <a:cxnSpLocks/>
          </p:cNvCxnSpPr>
          <p:nvPr userDrawn="1"/>
        </p:nvCxnSpPr>
        <p:spPr>
          <a:xfrm>
            <a:off x="481445" y="1514041"/>
            <a:ext cx="11229110" cy="0"/>
          </a:xfrm>
          <a:prstGeom prst="line">
            <a:avLst/>
          </a:prstGeom>
          <a:ln w="88900">
            <a:solidFill>
              <a:srgbClr val="FF93D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10637750-D496-1B73-18CD-BC0C1B094541}"/>
              </a:ext>
            </a:extLst>
          </p:cNvPr>
          <p:cNvSpPr>
            <a:spLocks noGrp="1"/>
          </p:cNvSpPr>
          <p:nvPr>
            <p:ph type="body" idx="1" hasCustomPrompt="1"/>
          </p:nvPr>
        </p:nvSpPr>
        <p:spPr>
          <a:xfrm>
            <a:off x="481445" y="5876399"/>
            <a:ext cx="11229110" cy="601127"/>
          </a:xfrm>
          <a:solidFill>
            <a:srgbClr val="FA38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en-GB" sz="2400" dirty="0" smtClean="0">
                <a:solidFill>
                  <a:schemeClr val="lt1"/>
                </a:solidFill>
                <a:latin typeface="Barlow" pitchFamily="2" charset="77"/>
              </a:defRPr>
            </a:lvl1pPr>
          </a:lstStyle>
          <a:p>
            <a:pPr marL="0" lvl="0" algn="ctr"/>
            <a:r>
              <a:rPr lang="en-GB" dirty="0"/>
              <a:t>I’M A BARBIE GIRL, IN A BARBIE WORLD.</a:t>
            </a:r>
          </a:p>
        </p:txBody>
      </p:sp>
    </p:spTree>
    <p:extLst>
      <p:ext uri="{BB962C8B-B14F-4D97-AF65-F5344CB8AC3E}">
        <p14:creationId xmlns:p14="http://schemas.microsoft.com/office/powerpoint/2010/main" val="111476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5" name="Picture 4" descr="A pink spiral bound notebook&#10;&#10;Description automatically generated">
            <a:extLst>
              <a:ext uri="{FF2B5EF4-FFF2-40B4-BE49-F238E27FC236}">
                <a16:creationId xmlns:a16="http://schemas.microsoft.com/office/drawing/2014/main" id="{8FCFD0F0-B0FD-929A-6511-2166DDE40856}"/>
              </a:ext>
            </a:extLst>
          </p:cNvPr>
          <p:cNvPicPr>
            <a:picLocks noChangeAspect="1"/>
          </p:cNvPicPr>
          <p:nvPr userDrawn="1"/>
        </p:nvPicPr>
        <p:blipFill>
          <a:blip r:embed="rId2"/>
          <a:stretch>
            <a:fillRect/>
          </a:stretch>
        </p:blipFill>
        <p:spPr>
          <a:xfrm>
            <a:off x="603250" y="0"/>
            <a:ext cx="10985500" cy="6858000"/>
          </a:xfrm>
          <a:prstGeom prst="rect">
            <a:avLst/>
          </a:prstGeom>
        </p:spPr>
      </p:pic>
      <p:sp>
        <p:nvSpPr>
          <p:cNvPr id="6" name="Rounded Rectangle 5">
            <a:extLst>
              <a:ext uri="{FF2B5EF4-FFF2-40B4-BE49-F238E27FC236}">
                <a16:creationId xmlns:a16="http://schemas.microsoft.com/office/drawing/2014/main" id="{C76094B9-99FE-BAC1-1D20-3C4DC9768A97}"/>
              </a:ext>
            </a:extLst>
          </p:cNvPr>
          <p:cNvSpPr/>
          <p:nvPr userDrawn="1"/>
        </p:nvSpPr>
        <p:spPr>
          <a:xfrm>
            <a:off x="1347355" y="1849582"/>
            <a:ext cx="9497291" cy="5642263"/>
          </a:xfrm>
          <a:prstGeom prst="roundRect">
            <a:avLst>
              <a:gd name="adj" fmla="val 8831"/>
            </a:avLst>
          </a:prstGeom>
          <a:solidFill>
            <a:srgbClr val="FFF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nk text on a black background&#10;&#10;Description automatically generated">
            <a:extLst>
              <a:ext uri="{FF2B5EF4-FFF2-40B4-BE49-F238E27FC236}">
                <a16:creationId xmlns:a16="http://schemas.microsoft.com/office/drawing/2014/main" id="{C7EF54A2-ACFD-DF69-2D76-6D2FDC7B79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27136" y="1469354"/>
            <a:ext cx="1537727" cy="760455"/>
          </a:xfrm>
          <a:prstGeom prst="rect">
            <a:avLst/>
          </a:prstGeom>
        </p:spPr>
      </p:pic>
      <p:grpSp>
        <p:nvGrpSpPr>
          <p:cNvPr id="8" name="Group 7">
            <a:extLst>
              <a:ext uri="{FF2B5EF4-FFF2-40B4-BE49-F238E27FC236}">
                <a16:creationId xmlns:a16="http://schemas.microsoft.com/office/drawing/2014/main" id="{8CAB8EBC-4C40-3C4F-8CAB-422787E73479}"/>
              </a:ext>
            </a:extLst>
          </p:cNvPr>
          <p:cNvGrpSpPr/>
          <p:nvPr userDrawn="1"/>
        </p:nvGrpSpPr>
        <p:grpSpPr>
          <a:xfrm>
            <a:off x="1749136" y="2722418"/>
            <a:ext cx="8693728" cy="3522517"/>
            <a:chOff x="1945932" y="3023754"/>
            <a:chExt cx="8300132" cy="3221181"/>
          </a:xfrm>
        </p:grpSpPr>
        <p:cxnSp>
          <p:nvCxnSpPr>
            <p:cNvPr id="9" name="Straight Connector 8">
              <a:extLst>
                <a:ext uri="{FF2B5EF4-FFF2-40B4-BE49-F238E27FC236}">
                  <a16:creationId xmlns:a16="http://schemas.microsoft.com/office/drawing/2014/main" id="{58C683B6-AC3E-FDFE-16C5-13FE029B8619}"/>
                </a:ext>
              </a:extLst>
            </p:cNvPr>
            <p:cNvCxnSpPr/>
            <p:nvPr/>
          </p:nvCxnSpPr>
          <p:spPr>
            <a:xfrm>
              <a:off x="1945932" y="3023754"/>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FAAFBD-0D85-D3DE-D304-D0E657D10444}"/>
                </a:ext>
              </a:extLst>
            </p:cNvPr>
            <p:cNvCxnSpPr/>
            <p:nvPr/>
          </p:nvCxnSpPr>
          <p:spPr>
            <a:xfrm>
              <a:off x="1945932" y="4097481"/>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56E5F8-F8B8-9C07-388D-D96F6A91ADDC}"/>
                </a:ext>
              </a:extLst>
            </p:cNvPr>
            <p:cNvCxnSpPr/>
            <p:nvPr/>
          </p:nvCxnSpPr>
          <p:spPr>
            <a:xfrm>
              <a:off x="1945932" y="5171208"/>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B4F8DF-3BEA-2205-30A9-4741F7BC1C20}"/>
                </a:ext>
              </a:extLst>
            </p:cNvPr>
            <p:cNvCxnSpPr/>
            <p:nvPr/>
          </p:nvCxnSpPr>
          <p:spPr>
            <a:xfrm>
              <a:off x="1945932" y="6244935"/>
              <a:ext cx="8300132" cy="0"/>
            </a:xfrm>
            <a:prstGeom prst="line">
              <a:avLst/>
            </a:prstGeom>
            <a:ln w="25400" cap="rnd">
              <a:solidFill>
                <a:srgbClr val="EB00AD"/>
              </a:solidFill>
              <a:prstDash val="dash"/>
            </a:ln>
          </p:spPr>
          <p:style>
            <a:lnRef idx="1">
              <a:schemeClr val="accent1"/>
            </a:lnRef>
            <a:fillRef idx="0">
              <a:schemeClr val="accent1"/>
            </a:fillRef>
            <a:effectRef idx="0">
              <a:schemeClr val="accent1"/>
            </a:effectRef>
            <a:fontRef idx="minor">
              <a:schemeClr val="tx1"/>
            </a:fontRef>
          </p:style>
        </p:cxnSp>
      </p:grpSp>
      <p:sp>
        <p:nvSpPr>
          <p:cNvPr id="18" name="Title 17">
            <a:extLst>
              <a:ext uri="{FF2B5EF4-FFF2-40B4-BE49-F238E27FC236}">
                <a16:creationId xmlns:a16="http://schemas.microsoft.com/office/drawing/2014/main" id="{51AB6BBB-BF37-E9E4-39B1-6F4C02D34719}"/>
              </a:ext>
            </a:extLst>
          </p:cNvPr>
          <p:cNvSpPr>
            <a:spLocks noGrp="1"/>
          </p:cNvSpPr>
          <p:nvPr>
            <p:ph type="title" hasCustomPrompt="1"/>
          </p:nvPr>
        </p:nvSpPr>
        <p:spPr>
          <a:xfrm>
            <a:off x="1720854" y="2820409"/>
            <a:ext cx="8693728" cy="3702932"/>
          </a:xfrm>
        </p:spPr>
        <p:txBody>
          <a:bodyPr anchor="t">
            <a:noAutofit/>
          </a:bodyPr>
          <a:lstStyle>
            <a:lvl1pPr marL="0" algn="l" defTabSz="914400" rtl="0" eaLnBrk="1" latinLnBrk="0" hangingPunct="1">
              <a:lnSpc>
                <a:spcPct val="90000"/>
              </a:lnSpc>
              <a:defRPr lang="en-GB" sz="8800" kern="1200" dirty="0">
                <a:solidFill>
                  <a:schemeClr val="tx1">
                    <a:lumMod val="85000"/>
                    <a:lumOff val="15000"/>
                  </a:schemeClr>
                </a:solidFill>
                <a:latin typeface="Covered By Your Grace" pitchFamily="2" charset="0"/>
                <a:ea typeface="+mn-ea"/>
                <a:cs typeface="+mn-cs"/>
              </a:defRPr>
            </a:lvl1pPr>
          </a:lstStyle>
          <a:p>
            <a:r>
              <a:rPr lang="en-GB" dirty="0"/>
              <a:t>Life in plastic, it’s fantastic! You can brush my hair! </a:t>
            </a:r>
          </a:p>
        </p:txBody>
      </p:sp>
    </p:spTree>
    <p:extLst>
      <p:ext uri="{BB962C8B-B14F-4D97-AF65-F5344CB8AC3E}">
        <p14:creationId xmlns:p14="http://schemas.microsoft.com/office/powerpoint/2010/main" val="17728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0" spc="-300">
                <a:ln w="38100">
                  <a:solidFill>
                    <a:schemeClr val="accent4"/>
                  </a:solidFill>
                </a:ln>
                <a:solidFill>
                  <a:schemeClr val="bg1"/>
                </a:solidFill>
                <a:effectLst>
                  <a:outerShdw dist="78058" dir="1595869" algn="tl" rotWithShape="0">
                    <a:schemeClr val="accent4"/>
                  </a:outerShdw>
                </a:effectLst>
                <a:latin typeface="Barbie MediumItalic" panose="02000600000000000000" pitchFamily="2" charset="0"/>
              </a:defRPr>
            </a:lvl1pPr>
          </a:lstStyle>
          <a:p>
            <a:r>
              <a:rPr lang="en-GB" dirty="0"/>
              <a:t>It's Ken-</a:t>
            </a:r>
            <a:r>
              <a:rPr lang="en-GB" dirty="0" err="1"/>
              <a:t>tastic</a:t>
            </a:r>
            <a:endParaRPr lang="en-GB" dirty="0"/>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accent4"/>
                </a:solidFill>
                <a:latin typeface="Barbie MediumItalic" panose="02000600000000000000" pitchFamily="2" charset="0"/>
              </a:defRPr>
            </a:lvl1pPr>
            <a:lvl2pPr>
              <a:defRPr b="0" i="1">
                <a:solidFill>
                  <a:schemeClr val="accent4"/>
                </a:solidFill>
                <a:latin typeface="Barbie MediumItalic" panose="02000600000000000000" pitchFamily="2" charset="0"/>
              </a:defRPr>
            </a:lvl2pPr>
            <a:lvl3pPr>
              <a:defRPr b="0" i="1">
                <a:solidFill>
                  <a:schemeClr val="accent4"/>
                </a:solidFill>
                <a:latin typeface="Barbie MediumItalic" panose="02000600000000000000" pitchFamily="2" charset="0"/>
              </a:defRPr>
            </a:lvl3pPr>
            <a:lvl4pPr>
              <a:defRPr b="0" i="1">
                <a:solidFill>
                  <a:schemeClr val="accent4"/>
                </a:solidFill>
                <a:latin typeface="Barbie MediumItalic" panose="02000600000000000000" pitchFamily="2" charset="0"/>
              </a:defRPr>
            </a:lvl4pPr>
            <a:lvl5pPr>
              <a:defRPr b="0" i="1">
                <a:solidFill>
                  <a:schemeClr val="accent4"/>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968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0" spc="-300">
                <a:ln w="38100">
                  <a:solidFill>
                    <a:schemeClr val="tx2"/>
                  </a:solidFill>
                </a:ln>
                <a:solidFill>
                  <a:schemeClr val="bg1"/>
                </a:solidFill>
                <a:effectLst>
                  <a:outerShdw dist="78058" dir="1595869" algn="tl" rotWithShape="0">
                    <a:schemeClr val="tx2"/>
                  </a:outerShdw>
                </a:effectLst>
                <a:latin typeface="Bartex" panose="02000600000000000000" pitchFamily="2" charset="0"/>
              </a:defRPr>
            </a:lvl1pPr>
          </a:lstStyle>
          <a:p>
            <a:r>
              <a:rPr lang="en-GB" dirty="0"/>
              <a:t>Doll-</a:t>
            </a:r>
            <a:r>
              <a:rPr lang="en-GB" dirty="0" err="1"/>
              <a:t>icious</a:t>
            </a:r>
            <a:r>
              <a:rPr lang="en-GB" dirty="0"/>
              <a:t> Diva</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12172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p:txBody>
          <a:bodyPr>
            <a:normAutofit/>
          </a:bodyPr>
          <a:lstStyle>
            <a:lvl1pPr algn="ctr">
              <a:defRPr sz="8800" b="0" i="1" spc="-300">
                <a:ln w="38100">
                  <a:solidFill>
                    <a:schemeClr val="tx2"/>
                  </a:solidFill>
                </a:ln>
                <a:solidFill>
                  <a:schemeClr val="bg1"/>
                </a:solidFill>
                <a:effectLst>
                  <a:outerShdw dist="78058" dir="1595869" algn="tl" rotWithShape="0">
                    <a:schemeClr val="tx2"/>
                  </a:outerShdw>
                </a:effectLst>
                <a:latin typeface="Barbie MediumItalic" panose="02000600000000000000" pitchFamily="2" charset="0"/>
              </a:defRPr>
            </a:lvl1pPr>
          </a:lstStyle>
          <a:p>
            <a:r>
              <a:rPr lang="en-GB" dirty="0"/>
              <a:t>Pink Palace</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08407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2771B7D-EC63-B800-CA96-8C4A5B7CBDA9}"/>
              </a:ext>
            </a:extLst>
          </p:cNvPr>
          <p:cNvGrpSpPr/>
          <p:nvPr userDrawn="1"/>
        </p:nvGrpSpPr>
        <p:grpSpPr>
          <a:xfrm>
            <a:off x="0" y="2022"/>
            <a:ext cx="12192000" cy="6855978"/>
            <a:chOff x="0" y="2022"/>
            <a:chExt cx="12192000" cy="5561014"/>
          </a:xfrm>
        </p:grpSpPr>
        <p:sp>
          <p:nvSpPr>
            <p:cNvPr id="3" name="Rectangle 2">
              <a:extLst>
                <a:ext uri="{FF2B5EF4-FFF2-40B4-BE49-F238E27FC236}">
                  <a16:creationId xmlns:a16="http://schemas.microsoft.com/office/drawing/2014/main" id="{421A2916-02EC-B440-424B-39BC3424B114}"/>
                </a:ext>
              </a:extLst>
            </p:cNvPr>
            <p:cNvSpPr/>
            <p:nvPr userDrawn="1"/>
          </p:nvSpPr>
          <p:spPr>
            <a:xfrm>
              <a:off x="0" y="2022"/>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C00539B-6910-3477-BB9A-A60B117C0632}"/>
                </a:ext>
              </a:extLst>
            </p:cNvPr>
            <p:cNvSpPr/>
            <p:nvPr userDrawn="1"/>
          </p:nvSpPr>
          <p:spPr>
            <a:xfrm>
              <a:off x="0" y="1246094"/>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340D65B-F6B3-1EAD-5E75-906FC1F5E939}"/>
                </a:ext>
              </a:extLst>
            </p:cNvPr>
            <p:cNvSpPr/>
            <p:nvPr userDrawn="1"/>
          </p:nvSpPr>
          <p:spPr>
            <a:xfrm>
              <a:off x="0" y="2477729"/>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A5C4A65-F257-B138-2594-2315788C2F08}"/>
                </a:ext>
              </a:extLst>
            </p:cNvPr>
            <p:cNvSpPr/>
            <p:nvPr userDrawn="1"/>
          </p:nvSpPr>
          <p:spPr>
            <a:xfrm>
              <a:off x="0" y="3721801"/>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0E8CCA5-FF1B-78FC-0D82-CB1DCC5FE803}"/>
                </a:ext>
              </a:extLst>
            </p:cNvPr>
            <p:cNvSpPr/>
            <p:nvPr userDrawn="1"/>
          </p:nvSpPr>
          <p:spPr>
            <a:xfrm>
              <a:off x="0" y="4953436"/>
              <a:ext cx="12192000" cy="60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599D2178-CB4F-AAF1-E212-23DB34FF81FE}"/>
              </a:ext>
            </a:extLst>
          </p:cNvPr>
          <p:cNvSpPr>
            <a:spLocks noGrp="1"/>
          </p:cNvSpPr>
          <p:nvPr>
            <p:ph type="title" hasCustomPrompt="1"/>
          </p:nvPr>
        </p:nvSpPr>
        <p:spPr>
          <a:noFill/>
          <a:ln>
            <a:noFill/>
          </a:ln>
        </p:spPr>
        <p:txBody>
          <a:bodyPr>
            <a:normAutofit/>
          </a:bodyPr>
          <a:lstStyle>
            <a:lvl1pPr algn="ctr">
              <a:defRPr sz="8800" b="0" i="0" spc="0">
                <a:ln w="38100">
                  <a:noFill/>
                </a:ln>
                <a:solidFill>
                  <a:schemeClr val="tx2"/>
                </a:solidFill>
                <a:effectLst/>
                <a:latin typeface="Barbie" panose="02000600000000000000" pitchFamily="2" charset="0"/>
              </a:defRPr>
            </a:lvl1pPr>
          </a:lstStyle>
          <a:p>
            <a:r>
              <a:rPr lang="en-GB" dirty="0"/>
              <a:t>Power of Pink</a:t>
            </a:r>
          </a:p>
        </p:txBody>
      </p:sp>
      <p:sp>
        <p:nvSpPr>
          <p:cNvPr id="7" name="Content Placeholder 2">
            <a:extLst>
              <a:ext uri="{FF2B5EF4-FFF2-40B4-BE49-F238E27FC236}">
                <a16:creationId xmlns:a16="http://schemas.microsoft.com/office/drawing/2014/main" id="{776314C8-B2C6-13C2-77A0-4844212B6E93}"/>
              </a:ext>
            </a:extLst>
          </p:cNvPr>
          <p:cNvSpPr>
            <a:spLocks noGrp="1"/>
          </p:cNvSpPr>
          <p:nvPr>
            <p:ph sz="half" idx="1"/>
          </p:nvPr>
        </p:nvSpPr>
        <p:spPr>
          <a:xfrm>
            <a:off x="556932" y="1855694"/>
            <a:ext cx="11078136" cy="4491597"/>
          </a:xfrm>
          <a:prstGeom prst="roundRect">
            <a:avLst>
              <a:gd name="adj" fmla="val 6572"/>
            </a:avLst>
          </a:prstGeom>
          <a:solidFill>
            <a:schemeClr val="bg1"/>
          </a:solidFill>
        </p:spPr>
        <p:txBody>
          <a:bodyPr/>
          <a:lstStyle>
            <a:lvl1pPr>
              <a:defRPr b="0" i="1">
                <a:solidFill>
                  <a:schemeClr val="tx2"/>
                </a:solidFill>
                <a:latin typeface="Barbie MediumItalic" panose="02000600000000000000" pitchFamily="2" charset="0"/>
              </a:defRPr>
            </a:lvl1pPr>
            <a:lvl2pPr>
              <a:defRPr b="0" i="1">
                <a:solidFill>
                  <a:schemeClr val="tx2"/>
                </a:solidFill>
                <a:latin typeface="Barbie MediumItalic" panose="02000600000000000000" pitchFamily="2" charset="0"/>
              </a:defRPr>
            </a:lvl2pPr>
            <a:lvl3pPr>
              <a:defRPr b="0" i="1">
                <a:solidFill>
                  <a:schemeClr val="tx2"/>
                </a:solidFill>
                <a:latin typeface="Barbie MediumItalic" panose="02000600000000000000" pitchFamily="2" charset="0"/>
              </a:defRPr>
            </a:lvl3pPr>
            <a:lvl4pPr>
              <a:defRPr b="0" i="1">
                <a:solidFill>
                  <a:schemeClr val="tx2"/>
                </a:solidFill>
                <a:latin typeface="Barbie MediumItalic" panose="02000600000000000000" pitchFamily="2" charset="0"/>
              </a:defRPr>
            </a:lvl4pPr>
            <a:lvl5pPr>
              <a:defRPr b="0" i="1">
                <a:solidFill>
                  <a:schemeClr val="tx2"/>
                </a:solidFill>
                <a:latin typeface="Barbie MediumItalic" panose="020006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47813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pic>
        <p:nvPicPr>
          <p:cNvPr id="8" name="Picture 7" descr="A pattern of pink letters&#10;&#10;Description automatically generated">
            <a:extLst>
              <a:ext uri="{FF2B5EF4-FFF2-40B4-BE49-F238E27FC236}">
                <a16:creationId xmlns:a16="http://schemas.microsoft.com/office/drawing/2014/main" id="{479C0B84-55DC-00DE-AE54-977DF9592FA0}"/>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871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4C915-D2B7-FBF9-704E-09F6B0C7F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0C5A41B-B7DB-4EBD-3E1B-431B36BC2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522D2C-6ECE-7F53-3145-A63991622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7C471-41C7-714F-8EBA-2B92624251FD}" type="datetimeFigureOut">
              <a:rPr lang="en-GB" smtClean="0"/>
              <a:t>25/07/2023</a:t>
            </a:fld>
            <a:endParaRPr lang="en-GB"/>
          </a:p>
        </p:txBody>
      </p:sp>
      <p:sp>
        <p:nvSpPr>
          <p:cNvPr id="5" name="Footer Placeholder 4">
            <a:extLst>
              <a:ext uri="{FF2B5EF4-FFF2-40B4-BE49-F238E27FC236}">
                <a16:creationId xmlns:a16="http://schemas.microsoft.com/office/drawing/2014/main" id="{7443ECA9-631C-2D13-56CD-026B04585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564D67-0B18-A60E-3BB4-9B47DECE9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CE6C0-E245-854E-83C6-B0DF2F7A19CB}" type="slidenum">
              <a:rPr lang="en-GB" smtClean="0"/>
              <a:t>‹#›</a:t>
            </a:fld>
            <a:endParaRPr lang="en-GB"/>
          </a:p>
        </p:txBody>
      </p:sp>
    </p:spTree>
    <p:extLst>
      <p:ext uri="{BB962C8B-B14F-4D97-AF65-F5344CB8AC3E}">
        <p14:creationId xmlns:p14="http://schemas.microsoft.com/office/powerpoint/2010/main" val="1265447907"/>
      </p:ext>
    </p:extLst>
  </p:cSld>
  <p:clrMap bg1="lt1" tx1="dk1" bg2="lt2" tx2="dk2" accent1="accent1" accent2="accent2" accent3="accent3" accent4="accent4" accent5="accent5" accent6="accent6" hlink="hlink" folHlink="folHlink"/>
  <p:sldLayoutIdLst>
    <p:sldLayoutId id="2147483651" r:id="rId1"/>
    <p:sldLayoutId id="2147483653" r:id="rId2"/>
    <p:sldLayoutId id="2147483654" r:id="rId3"/>
    <p:sldLayoutId id="2147483660" r:id="rId4"/>
    <p:sldLayoutId id="2147483658" r:id="rId5"/>
    <p:sldLayoutId id="2147483661" r:id="rId6"/>
    <p:sldLayoutId id="2147483662" r:id="rId7"/>
    <p:sldLayoutId id="2147483663" r:id="rId8"/>
    <p:sldLayoutId id="2147483650" r:id="rId9"/>
    <p:sldLayoutId id="214748365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59.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49.png"/><Relationship Id="rId5" Type="http://schemas.openxmlformats.org/officeDocument/2006/relationships/image" Target="../media/image59.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6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62.png"/><Relationship Id="rId3" Type="http://schemas.openxmlformats.org/officeDocument/2006/relationships/image" Target="../media/image42.jpe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9.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61.png"/><Relationship Id="rId9" Type="http://schemas.openxmlformats.org/officeDocument/2006/relationships/image" Target="../media/image48.pn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117" Type="http://schemas.openxmlformats.org/officeDocument/2006/relationships/customXml" Target="../ink/ink56.xml"/><Relationship Id="rId21" Type="http://schemas.openxmlformats.org/officeDocument/2006/relationships/customXml" Target="../ink/ink8.xml"/><Relationship Id="rId42" Type="http://schemas.openxmlformats.org/officeDocument/2006/relationships/image" Target="../media/image72.png"/><Relationship Id="rId63" Type="http://schemas.openxmlformats.org/officeDocument/2006/relationships/customXml" Target="../ink/ink29.xml"/><Relationship Id="rId84" Type="http://schemas.openxmlformats.org/officeDocument/2006/relationships/image" Target="../media/image93.png"/><Relationship Id="rId138" Type="http://schemas.openxmlformats.org/officeDocument/2006/relationships/image" Target="../media/image120.png"/><Relationship Id="rId159" Type="http://schemas.openxmlformats.org/officeDocument/2006/relationships/customXml" Target="../ink/ink77.xml"/><Relationship Id="rId170" Type="http://schemas.openxmlformats.org/officeDocument/2006/relationships/image" Target="../media/image136.png"/><Relationship Id="rId107" Type="http://schemas.openxmlformats.org/officeDocument/2006/relationships/customXml" Target="../ink/ink51.xml"/><Relationship Id="rId11" Type="http://schemas.openxmlformats.org/officeDocument/2006/relationships/customXml" Target="../ink/ink3.xml"/><Relationship Id="rId32" Type="http://schemas.openxmlformats.org/officeDocument/2006/relationships/image" Target="../media/image670.png"/><Relationship Id="rId53" Type="http://schemas.openxmlformats.org/officeDocument/2006/relationships/customXml" Target="../ink/ink24.xml"/><Relationship Id="rId74" Type="http://schemas.openxmlformats.org/officeDocument/2006/relationships/image" Target="../media/image88.png"/><Relationship Id="rId128" Type="http://schemas.openxmlformats.org/officeDocument/2006/relationships/image" Target="../media/image115.png"/><Relationship Id="rId149" Type="http://schemas.openxmlformats.org/officeDocument/2006/relationships/customXml" Target="../ink/ink72.xml"/><Relationship Id="rId5" Type="http://schemas.openxmlformats.org/officeDocument/2006/relationships/image" Target="../media/image66.png"/><Relationship Id="rId95" Type="http://schemas.openxmlformats.org/officeDocument/2006/relationships/customXml" Target="../ink/ink45.xml"/><Relationship Id="rId160" Type="http://schemas.openxmlformats.org/officeDocument/2006/relationships/image" Target="../media/image131.png"/><Relationship Id="rId22" Type="http://schemas.openxmlformats.org/officeDocument/2006/relationships/image" Target="../media/image620.png"/><Relationship Id="rId43" Type="http://schemas.openxmlformats.org/officeDocument/2006/relationships/customXml" Target="../ink/ink19.xml"/><Relationship Id="rId64" Type="http://schemas.openxmlformats.org/officeDocument/2006/relationships/image" Target="../media/image83.png"/><Relationship Id="rId118" Type="http://schemas.openxmlformats.org/officeDocument/2006/relationships/image" Target="../media/image110.png"/><Relationship Id="rId139" Type="http://schemas.openxmlformats.org/officeDocument/2006/relationships/customXml" Target="../ink/ink67.xml"/><Relationship Id="rId85" Type="http://schemas.openxmlformats.org/officeDocument/2006/relationships/customXml" Target="../ink/ink40.xml"/><Relationship Id="rId150" Type="http://schemas.openxmlformats.org/officeDocument/2006/relationships/image" Target="../media/image126.png"/><Relationship Id="rId171" Type="http://schemas.openxmlformats.org/officeDocument/2006/relationships/customXml" Target="../ink/ink83.xml"/><Relationship Id="rId12" Type="http://schemas.openxmlformats.org/officeDocument/2006/relationships/image" Target="../media/image570.png"/><Relationship Id="rId33" Type="http://schemas.openxmlformats.org/officeDocument/2006/relationships/customXml" Target="../ink/ink14.xml"/><Relationship Id="rId108" Type="http://schemas.openxmlformats.org/officeDocument/2006/relationships/image" Target="../media/image105.png"/><Relationship Id="rId129" Type="http://schemas.openxmlformats.org/officeDocument/2006/relationships/customXml" Target="../ink/ink62.xml"/><Relationship Id="rId54" Type="http://schemas.openxmlformats.org/officeDocument/2006/relationships/image" Target="../media/image78.png"/><Relationship Id="rId75" Type="http://schemas.openxmlformats.org/officeDocument/2006/relationships/customXml" Target="../ink/ink35.xml"/><Relationship Id="rId96" Type="http://schemas.openxmlformats.org/officeDocument/2006/relationships/image" Target="../media/image99.png"/><Relationship Id="rId140" Type="http://schemas.openxmlformats.org/officeDocument/2006/relationships/image" Target="../media/image121.png"/><Relationship Id="rId161" Type="http://schemas.openxmlformats.org/officeDocument/2006/relationships/customXml" Target="../ink/ink78.xml"/><Relationship Id="rId6" Type="http://schemas.openxmlformats.org/officeDocument/2006/relationships/image" Target="../media/image67.png"/><Relationship Id="rId23" Type="http://schemas.openxmlformats.org/officeDocument/2006/relationships/customXml" Target="../ink/ink9.xml"/><Relationship Id="rId28" Type="http://schemas.openxmlformats.org/officeDocument/2006/relationships/image" Target="../media/image65.png"/><Relationship Id="rId49" Type="http://schemas.openxmlformats.org/officeDocument/2006/relationships/customXml" Target="../ink/ink22.xml"/><Relationship Id="rId114" Type="http://schemas.openxmlformats.org/officeDocument/2006/relationships/image" Target="../media/image108.png"/><Relationship Id="rId119" Type="http://schemas.openxmlformats.org/officeDocument/2006/relationships/customXml" Target="../ink/ink57.xml"/><Relationship Id="rId44"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customXml" Target="../ink/ink30.xml"/><Relationship Id="rId81" Type="http://schemas.openxmlformats.org/officeDocument/2006/relationships/customXml" Target="../ink/ink38.xml"/><Relationship Id="rId86" Type="http://schemas.openxmlformats.org/officeDocument/2006/relationships/image" Target="../media/image94.png"/><Relationship Id="rId130" Type="http://schemas.openxmlformats.org/officeDocument/2006/relationships/image" Target="../media/image116.png"/><Relationship Id="rId135" Type="http://schemas.openxmlformats.org/officeDocument/2006/relationships/customXml" Target="../ink/ink65.xml"/><Relationship Id="rId151" Type="http://schemas.openxmlformats.org/officeDocument/2006/relationships/customXml" Target="../ink/ink73.xml"/><Relationship Id="rId156" Type="http://schemas.openxmlformats.org/officeDocument/2006/relationships/image" Target="../media/image129.png"/><Relationship Id="rId177" Type="http://schemas.openxmlformats.org/officeDocument/2006/relationships/customXml" Target="../ink/ink86.xml"/><Relationship Id="rId172" Type="http://schemas.openxmlformats.org/officeDocument/2006/relationships/image" Target="../media/image137.png"/><Relationship Id="rId13" Type="http://schemas.openxmlformats.org/officeDocument/2006/relationships/customXml" Target="../ink/ink4.xml"/><Relationship Id="rId18" Type="http://schemas.openxmlformats.org/officeDocument/2006/relationships/image" Target="../media/image600.png"/><Relationship Id="rId39" Type="http://schemas.openxmlformats.org/officeDocument/2006/relationships/customXml" Target="../ink/ink17.xml"/><Relationship Id="rId109" Type="http://schemas.openxmlformats.org/officeDocument/2006/relationships/customXml" Target="../ink/ink52.xml"/><Relationship Id="rId34" Type="http://schemas.openxmlformats.org/officeDocument/2006/relationships/image" Target="../media/image68.png"/><Relationship Id="rId50" Type="http://schemas.openxmlformats.org/officeDocument/2006/relationships/image" Target="../media/image76.png"/><Relationship Id="rId55" Type="http://schemas.openxmlformats.org/officeDocument/2006/relationships/customXml" Target="../ink/ink25.xml"/><Relationship Id="rId76" Type="http://schemas.openxmlformats.org/officeDocument/2006/relationships/image" Target="../media/image89.png"/><Relationship Id="rId97" Type="http://schemas.openxmlformats.org/officeDocument/2006/relationships/customXml" Target="../ink/ink46.xml"/><Relationship Id="rId104" Type="http://schemas.openxmlformats.org/officeDocument/2006/relationships/image" Target="../media/image103.png"/><Relationship Id="rId120" Type="http://schemas.openxmlformats.org/officeDocument/2006/relationships/image" Target="../media/image111.png"/><Relationship Id="rId125" Type="http://schemas.openxmlformats.org/officeDocument/2006/relationships/customXml" Target="../ink/ink60.xml"/><Relationship Id="rId141" Type="http://schemas.openxmlformats.org/officeDocument/2006/relationships/customXml" Target="../ink/ink68.xml"/><Relationship Id="rId146" Type="http://schemas.openxmlformats.org/officeDocument/2006/relationships/image" Target="../media/image124.png"/><Relationship Id="rId167" Type="http://schemas.openxmlformats.org/officeDocument/2006/relationships/customXml" Target="../ink/ink81.xml"/><Relationship Id="rId7" Type="http://schemas.openxmlformats.org/officeDocument/2006/relationships/customXml" Target="../ink/ink1.xml"/><Relationship Id="rId71" Type="http://schemas.openxmlformats.org/officeDocument/2006/relationships/customXml" Target="../ink/ink33.xml"/><Relationship Id="rId92" Type="http://schemas.openxmlformats.org/officeDocument/2006/relationships/image" Target="../media/image97.png"/><Relationship Id="rId162" Type="http://schemas.openxmlformats.org/officeDocument/2006/relationships/image" Target="../media/image132.png"/><Relationship Id="rId2" Type="http://schemas.openxmlformats.org/officeDocument/2006/relationships/image" Target="../media/image63.png"/><Relationship Id="rId29" Type="http://schemas.openxmlformats.org/officeDocument/2006/relationships/customXml" Target="../ink/ink12.xml"/><Relationship Id="rId24" Type="http://schemas.openxmlformats.org/officeDocument/2006/relationships/image" Target="../media/image630.png"/><Relationship Id="rId40" Type="http://schemas.openxmlformats.org/officeDocument/2006/relationships/image" Target="../media/image71.png"/><Relationship Id="rId45" Type="http://schemas.openxmlformats.org/officeDocument/2006/relationships/customXml" Target="../ink/ink20.xml"/><Relationship Id="rId66" Type="http://schemas.openxmlformats.org/officeDocument/2006/relationships/image" Target="../media/image84.png"/><Relationship Id="rId87" Type="http://schemas.openxmlformats.org/officeDocument/2006/relationships/customXml" Target="../ink/ink41.xml"/><Relationship Id="rId110" Type="http://schemas.openxmlformats.org/officeDocument/2006/relationships/image" Target="../media/image106.png"/><Relationship Id="rId115" Type="http://schemas.openxmlformats.org/officeDocument/2006/relationships/customXml" Target="../ink/ink55.xml"/><Relationship Id="rId131" Type="http://schemas.openxmlformats.org/officeDocument/2006/relationships/customXml" Target="../ink/ink63.xml"/><Relationship Id="rId136" Type="http://schemas.openxmlformats.org/officeDocument/2006/relationships/image" Target="../media/image119.png"/><Relationship Id="rId157" Type="http://schemas.openxmlformats.org/officeDocument/2006/relationships/customXml" Target="../ink/ink76.xml"/><Relationship Id="rId178" Type="http://schemas.openxmlformats.org/officeDocument/2006/relationships/image" Target="../media/image140.png"/><Relationship Id="rId61" Type="http://schemas.openxmlformats.org/officeDocument/2006/relationships/customXml" Target="../ink/ink28.xml"/><Relationship Id="rId82" Type="http://schemas.openxmlformats.org/officeDocument/2006/relationships/image" Target="../media/image92.png"/><Relationship Id="rId152" Type="http://schemas.openxmlformats.org/officeDocument/2006/relationships/image" Target="../media/image127.png"/><Relationship Id="rId173" Type="http://schemas.openxmlformats.org/officeDocument/2006/relationships/customXml" Target="../ink/ink84.xml"/><Relationship Id="rId19" Type="http://schemas.openxmlformats.org/officeDocument/2006/relationships/customXml" Target="../ink/ink7.xml"/><Relationship Id="rId14" Type="http://schemas.openxmlformats.org/officeDocument/2006/relationships/image" Target="../media/image580.png"/><Relationship Id="rId30" Type="http://schemas.openxmlformats.org/officeDocument/2006/relationships/image" Target="../media/image660.png"/><Relationship Id="rId35" Type="http://schemas.openxmlformats.org/officeDocument/2006/relationships/customXml" Target="../ink/ink15.xml"/><Relationship Id="rId56" Type="http://schemas.openxmlformats.org/officeDocument/2006/relationships/image" Target="../media/image79.png"/><Relationship Id="rId77" Type="http://schemas.openxmlformats.org/officeDocument/2006/relationships/customXml" Target="../ink/ink36.xml"/><Relationship Id="rId100" Type="http://schemas.openxmlformats.org/officeDocument/2006/relationships/image" Target="../media/image101.png"/><Relationship Id="rId105" Type="http://schemas.openxmlformats.org/officeDocument/2006/relationships/customXml" Target="../ink/ink50.xml"/><Relationship Id="rId126" Type="http://schemas.openxmlformats.org/officeDocument/2006/relationships/image" Target="../media/image114.png"/><Relationship Id="rId147" Type="http://schemas.openxmlformats.org/officeDocument/2006/relationships/customXml" Target="../ink/ink71.xml"/><Relationship Id="rId168" Type="http://schemas.openxmlformats.org/officeDocument/2006/relationships/image" Target="../media/image135.png"/><Relationship Id="rId8" Type="http://schemas.openxmlformats.org/officeDocument/2006/relationships/image" Target="../media/image550.png"/><Relationship Id="rId51" Type="http://schemas.openxmlformats.org/officeDocument/2006/relationships/customXml" Target="../ink/ink23.xml"/><Relationship Id="rId72" Type="http://schemas.openxmlformats.org/officeDocument/2006/relationships/image" Target="../media/image87.png"/><Relationship Id="rId93" Type="http://schemas.openxmlformats.org/officeDocument/2006/relationships/customXml" Target="../ink/ink44.xml"/><Relationship Id="rId98" Type="http://schemas.openxmlformats.org/officeDocument/2006/relationships/image" Target="../media/image100.png"/><Relationship Id="rId121" Type="http://schemas.openxmlformats.org/officeDocument/2006/relationships/customXml" Target="../ink/ink58.xml"/><Relationship Id="rId142" Type="http://schemas.openxmlformats.org/officeDocument/2006/relationships/image" Target="../media/image122.png"/><Relationship Id="rId163" Type="http://schemas.openxmlformats.org/officeDocument/2006/relationships/customXml" Target="../ink/ink79.xml"/><Relationship Id="rId3" Type="http://schemas.openxmlformats.org/officeDocument/2006/relationships/image" Target="../media/image64.jpeg"/><Relationship Id="rId25" Type="http://schemas.openxmlformats.org/officeDocument/2006/relationships/customXml" Target="../ink/ink10.xml"/><Relationship Id="rId46" Type="http://schemas.openxmlformats.org/officeDocument/2006/relationships/image" Target="../media/image74.png"/><Relationship Id="rId67" Type="http://schemas.openxmlformats.org/officeDocument/2006/relationships/customXml" Target="../ink/ink31.xml"/><Relationship Id="rId116" Type="http://schemas.openxmlformats.org/officeDocument/2006/relationships/image" Target="../media/image109.png"/><Relationship Id="rId137" Type="http://schemas.openxmlformats.org/officeDocument/2006/relationships/customXml" Target="../ink/ink66.xml"/><Relationship Id="rId158" Type="http://schemas.openxmlformats.org/officeDocument/2006/relationships/image" Target="../media/image130.png"/><Relationship Id="rId20" Type="http://schemas.openxmlformats.org/officeDocument/2006/relationships/image" Target="../media/image610.png"/><Relationship Id="rId41" Type="http://schemas.openxmlformats.org/officeDocument/2006/relationships/customXml" Target="../ink/ink18.xml"/><Relationship Id="rId62" Type="http://schemas.openxmlformats.org/officeDocument/2006/relationships/image" Target="../media/image82.png"/><Relationship Id="rId83" Type="http://schemas.openxmlformats.org/officeDocument/2006/relationships/customXml" Target="../ink/ink39.xml"/><Relationship Id="rId88" Type="http://schemas.openxmlformats.org/officeDocument/2006/relationships/image" Target="../media/image95.png"/><Relationship Id="rId111" Type="http://schemas.openxmlformats.org/officeDocument/2006/relationships/customXml" Target="../ink/ink53.xml"/><Relationship Id="rId132" Type="http://schemas.openxmlformats.org/officeDocument/2006/relationships/image" Target="../media/image117.png"/><Relationship Id="rId153" Type="http://schemas.openxmlformats.org/officeDocument/2006/relationships/customXml" Target="../ink/ink74.xml"/><Relationship Id="rId174" Type="http://schemas.openxmlformats.org/officeDocument/2006/relationships/image" Target="../media/image138.png"/><Relationship Id="rId15" Type="http://schemas.openxmlformats.org/officeDocument/2006/relationships/customXml" Target="../ink/ink5.xml"/><Relationship Id="rId36" Type="http://schemas.openxmlformats.org/officeDocument/2006/relationships/image" Target="../media/image69.png"/><Relationship Id="rId57" Type="http://schemas.openxmlformats.org/officeDocument/2006/relationships/customXml" Target="../ink/ink26.xml"/><Relationship Id="rId106" Type="http://schemas.openxmlformats.org/officeDocument/2006/relationships/image" Target="../media/image104.png"/><Relationship Id="rId127" Type="http://schemas.openxmlformats.org/officeDocument/2006/relationships/customXml" Target="../ink/ink61.xml"/><Relationship Id="rId10" Type="http://schemas.openxmlformats.org/officeDocument/2006/relationships/image" Target="../media/image560.png"/><Relationship Id="rId31" Type="http://schemas.openxmlformats.org/officeDocument/2006/relationships/customXml" Target="../ink/ink13.xml"/><Relationship Id="rId52" Type="http://schemas.openxmlformats.org/officeDocument/2006/relationships/image" Target="../media/image77.png"/><Relationship Id="rId73" Type="http://schemas.openxmlformats.org/officeDocument/2006/relationships/customXml" Target="../ink/ink34.xml"/><Relationship Id="rId78" Type="http://schemas.openxmlformats.org/officeDocument/2006/relationships/image" Target="../media/image90.png"/><Relationship Id="rId94" Type="http://schemas.openxmlformats.org/officeDocument/2006/relationships/image" Target="../media/image98.png"/><Relationship Id="rId99" Type="http://schemas.openxmlformats.org/officeDocument/2006/relationships/customXml" Target="../ink/ink47.xml"/><Relationship Id="rId101" Type="http://schemas.openxmlformats.org/officeDocument/2006/relationships/customXml" Target="../ink/ink48.xml"/><Relationship Id="rId122" Type="http://schemas.openxmlformats.org/officeDocument/2006/relationships/image" Target="../media/image112.png"/><Relationship Id="rId143" Type="http://schemas.openxmlformats.org/officeDocument/2006/relationships/customXml" Target="../ink/ink69.xml"/><Relationship Id="rId148" Type="http://schemas.openxmlformats.org/officeDocument/2006/relationships/image" Target="../media/image125.png"/><Relationship Id="rId164" Type="http://schemas.openxmlformats.org/officeDocument/2006/relationships/image" Target="../media/image133.png"/><Relationship Id="rId169" Type="http://schemas.openxmlformats.org/officeDocument/2006/relationships/customXml" Target="../ink/ink82.xml"/><Relationship Id="rId4" Type="http://schemas.openxmlformats.org/officeDocument/2006/relationships/image" Target="../media/image65.jpeg"/><Relationship Id="rId9" Type="http://schemas.openxmlformats.org/officeDocument/2006/relationships/customXml" Target="../ink/ink2.xml"/><Relationship Id="rId26" Type="http://schemas.openxmlformats.org/officeDocument/2006/relationships/image" Target="../media/image64.png"/><Relationship Id="rId47" Type="http://schemas.openxmlformats.org/officeDocument/2006/relationships/customXml" Target="../ink/ink21.xml"/><Relationship Id="rId68" Type="http://schemas.openxmlformats.org/officeDocument/2006/relationships/image" Target="../media/image85.png"/><Relationship Id="rId89" Type="http://schemas.openxmlformats.org/officeDocument/2006/relationships/customXml" Target="../ink/ink42.xml"/><Relationship Id="rId112" Type="http://schemas.openxmlformats.org/officeDocument/2006/relationships/image" Target="../media/image107.png"/><Relationship Id="rId133" Type="http://schemas.openxmlformats.org/officeDocument/2006/relationships/customXml" Target="../ink/ink64.xml"/><Relationship Id="rId154" Type="http://schemas.openxmlformats.org/officeDocument/2006/relationships/image" Target="../media/image128.png"/><Relationship Id="rId175" Type="http://schemas.openxmlformats.org/officeDocument/2006/relationships/customXml" Target="../ink/ink85.xml"/><Relationship Id="rId16" Type="http://schemas.openxmlformats.org/officeDocument/2006/relationships/image" Target="../media/image590.png"/><Relationship Id="rId37" Type="http://schemas.openxmlformats.org/officeDocument/2006/relationships/customXml" Target="../ink/ink16.xml"/><Relationship Id="rId58" Type="http://schemas.openxmlformats.org/officeDocument/2006/relationships/image" Target="../media/image80.png"/><Relationship Id="rId79" Type="http://schemas.openxmlformats.org/officeDocument/2006/relationships/customXml" Target="../ink/ink37.xml"/><Relationship Id="rId102" Type="http://schemas.openxmlformats.org/officeDocument/2006/relationships/image" Target="../media/image102.png"/><Relationship Id="rId123" Type="http://schemas.openxmlformats.org/officeDocument/2006/relationships/customXml" Target="../ink/ink59.xml"/><Relationship Id="rId144" Type="http://schemas.openxmlformats.org/officeDocument/2006/relationships/image" Target="../media/image123.png"/><Relationship Id="rId90" Type="http://schemas.openxmlformats.org/officeDocument/2006/relationships/image" Target="../media/image96.png"/><Relationship Id="rId165" Type="http://schemas.openxmlformats.org/officeDocument/2006/relationships/customXml" Target="../ink/ink80.xml"/><Relationship Id="rId27" Type="http://schemas.openxmlformats.org/officeDocument/2006/relationships/customXml" Target="../ink/ink11.xml"/><Relationship Id="rId48" Type="http://schemas.openxmlformats.org/officeDocument/2006/relationships/image" Target="../media/image75.png"/><Relationship Id="rId69" Type="http://schemas.openxmlformats.org/officeDocument/2006/relationships/customXml" Target="../ink/ink32.xml"/><Relationship Id="rId113" Type="http://schemas.openxmlformats.org/officeDocument/2006/relationships/customXml" Target="../ink/ink54.xml"/><Relationship Id="rId134" Type="http://schemas.openxmlformats.org/officeDocument/2006/relationships/image" Target="../media/image118.png"/><Relationship Id="rId80" Type="http://schemas.openxmlformats.org/officeDocument/2006/relationships/image" Target="../media/image91.png"/><Relationship Id="rId155" Type="http://schemas.openxmlformats.org/officeDocument/2006/relationships/customXml" Target="../ink/ink75.xml"/><Relationship Id="rId176" Type="http://schemas.openxmlformats.org/officeDocument/2006/relationships/image" Target="../media/image139.png"/><Relationship Id="rId17" Type="http://schemas.openxmlformats.org/officeDocument/2006/relationships/customXml" Target="../ink/ink6.xml"/><Relationship Id="rId38" Type="http://schemas.openxmlformats.org/officeDocument/2006/relationships/image" Target="../media/image70.png"/><Relationship Id="rId59" Type="http://schemas.openxmlformats.org/officeDocument/2006/relationships/customXml" Target="../ink/ink27.xml"/><Relationship Id="rId103" Type="http://schemas.openxmlformats.org/officeDocument/2006/relationships/customXml" Target="../ink/ink49.xml"/><Relationship Id="rId124" Type="http://schemas.openxmlformats.org/officeDocument/2006/relationships/image" Target="../media/image113.png"/><Relationship Id="rId70" Type="http://schemas.openxmlformats.org/officeDocument/2006/relationships/image" Target="../media/image86.png"/><Relationship Id="rId91" Type="http://schemas.openxmlformats.org/officeDocument/2006/relationships/customXml" Target="../ink/ink43.xml"/><Relationship Id="rId145" Type="http://schemas.openxmlformats.org/officeDocument/2006/relationships/customXml" Target="../ink/ink70.xml"/><Relationship Id="rId166" Type="http://schemas.openxmlformats.org/officeDocument/2006/relationships/image" Target="../media/image1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17" Type="http://schemas.openxmlformats.org/officeDocument/2006/relationships/customXml" Target="../ink/ink141.xml"/><Relationship Id="rId21" Type="http://schemas.openxmlformats.org/officeDocument/2006/relationships/customXml" Target="../ink/ink93.xml"/><Relationship Id="rId42" Type="http://schemas.openxmlformats.org/officeDocument/2006/relationships/image" Target="../media/image160.png"/><Relationship Id="rId63" Type="http://schemas.openxmlformats.org/officeDocument/2006/relationships/customXml" Target="../ink/ink114.xml"/><Relationship Id="rId84" Type="http://schemas.openxmlformats.org/officeDocument/2006/relationships/image" Target="../media/image181.png"/><Relationship Id="rId138" Type="http://schemas.openxmlformats.org/officeDocument/2006/relationships/image" Target="../media/image208.png"/><Relationship Id="rId159" Type="http://schemas.openxmlformats.org/officeDocument/2006/relationships/customXml" Target="../ink/ink162.xml"/><Relationship Id="rId170" Type="http://schemas.openxmlformats.org/officeDocument/2006/relationships/image" Target="../media/image224.png"/><Relationship Id="rId191" Type="http://schemas.openxmlformats.org/officeDocument/2006/relationships/customXml" Target="../ink/ink178.xml"/><Relationship Id="rId205" Type="http://schemas.openxmlformats.org/officeDocument/2006/relationships/customXml" Target="../ink/ink185.xml"/><Relationship Id="rId107" Type="http://schemas.openxmlformats.org/officeDocument/2006/relationships/customXml" Target="../ink/ink136.xml"/><Relationship Id="rId11" Type="http://schemas.openxmlformats.org/officeDocument/2006/relationships/customXml" Target="../ink/ink88.xml"/><Relationship Id="rId32" Type="http://schemas.openxmlformats.org/officeDocument/2006/relationships/image" Target="../media/image155.png"/><Relationship Id="rId53" Type="http://schemas.openxmlformats.org/officeDocument/2006/relationships/customXml" Target="../ink/ink109.xml"/><Relationship Id="rId74" Type="http://schemas.openxmlformats.org/officeDocument/2006/relationships/image" Target="../media/image176.png"/><Relationship Id="rId128" Type="http://schemas.openxmlformats.org/officeDocument/2006/relationships/image" Target="../media/image203.png"/><Relationship Id="rId149" Type="http://schemas.openxmlformats.org/officeDocument/2006/relationships/customXml" Target="../ink/ink157.xml"/><Relationship Id="rId5" Type="http://schemas.openxmlformats.org/officeDocument/2006/relationships/image" Target="../media/image143.jpeg"/><Relationship Id="rId95" Type="http://schemas.openxmlformats.org/officeDocument/2006/relationships/customXml" Target="../ink/ink130.xml"/><Relationship Id="rId160" Type="http://schemas.openxmlformats.org/officeDocument/2006/relationships/image" Target="../media/image219.png"/><Relationship Id="rId181" Type="http://schemas.openxmlformats.org/officeDocument/2006/relationships/customXml" Target="../ink/ink173.xml"/><Relationship Id="rId216" Type="http://schemas.openxmlformats.org/officeDocument/2006/relationships/image" Target="../media/image247.png"/><Relationship Id="rId22" Type="http://schemas.openxmlformats.org/officeDocument/2006/relationships/image" Target="../media/image150.png"/><Relationship Id="rId43" Type="http://schemas.openxmlformats.org/officeDocument/2006/relationships/customXml" Target="../ink/ink104.xml"/><Relationship Id="rId64" Type="http://schemas.openxmlformats.org/officeDocument/2006/relationships/image" Target="../media/image171.png"/><Relationship Id="rId118" Type="http://schemas.openxmlformats.org/officeDocument/2006/relationships/image" Target="../media/image198.png"/><Relationship Id="rId139" Type="http://schemas.openxmlformats.org/officeDocument/2006/relationships/customXml" Target="../ink/ink152.xml"/><Relationship Id="rId85" Type="http://schemas.openxmlformats.org/officeDocument/2006/relationships/customXml" Target="../ink/ink125.xml"/><Relationship Id="rId150" Type="http://schemas.openxmlformats.org/officeDocument/2006/relationships/image" Target="../media/image214.png"/><Relationship Id="rId171" Type="http://schemas.openxmlformats.org/officeDocument/2006/relationships/customXml" Target="../ink/ink168.xml"/><Relationship Id="rId192" Type="http://schemas.openxmlformats.org/officeDocument/2006/relationships/image" Target="../media/image235.png"/><Relationship Id="rId206" Type="http://schemas.openxmlformats.org/officeDocument/2006/relationships/image" Target="../media/image242.png"/><Relationship Id="rId12" Type="http://schemas.openxmlformats.org/officeDocument/2006/relationships/image" Target="../media/image145.png"/><Relationship Id="rId33" Type="http://schemas.openxmlformats.org/officeDocument/2006/relationships/customXml" Target="../ink/ink99.xml"/><Relationship Id="rId108" Type="http://schemas.openxmlformats.org/officeDocument/2006/relationships/image" Target="../media/image193.png"/><Relationship Id="rId129" Type="http://schemas.openxmlformats.org/officeDocument/2006/relationships/customXml" Target="../ink/ink147.xml"/><Relationship Id="rId54" Type="http://schemas.openxmlformats.org/officeDocument/2006/relationships/image" Target="../media/image166.png"/><Relationship Id="rId75" Type="http://schemas.openxmlformats.org/officeDocument/2006/relationships/customXml" Target="../ink/ink120.xml"/><Relationship Id="rId96" Type="http://schemas.openxmlformats.org/officeDocument/2006/relationships/image" Target="../media/image187.png"/><Relationship Id="rId140" Type="http://schemas.openxmlformats.org/officeDocument/2006/relationships/image" Target="../media/image209.png"/><Relationship Id="rId161" Type="http://schemas.openxmlformats.org/officeDocument/2006/relationships/customXml" Target="../ink/ink163.xml"/><Relationship Id="rId182" Type="http://schemas.openxmlformats.org/officeDocument/2006/relationships/image" Target="../media/image230.png"/><Relationship Id="rId217" Type="http://schemas.openxmlformats.org/officeDocument/2006/relationships/customXml" Target="../ink/ink191.xml"/><Relationship Id="rId6" Type="http://schemas.openxmlformats.org/officeDocument/2006/relationships/customXml" Target="../ink/ink87.xml"/><Relationship Id="rId23" Type="http://schemas.openxmlformats.org/officeDocument/2006/relationships/customXml" Target="../ink/ink94.xml"/><Relationship Id="rId119" Type="http://schemas.openxmlformats.org/officeDocument/2006/relationships/customXml" Target="../ink/ink142.xml"/><Relationship Id="rId44" Type="http://schemas.openxmlformats.org/officeDocument/2006/relationships/image" Target="../media/image161.png"/><Relationship Id="rId65" Type="http://schemas.openxmlformats.org/officeDocument/2006/relationships/customXml" Target="../ink/ink115.xml"/><Relationship Id="rId86" Type="http://schemas.openxmlformats.org/officeDocument/2006/relationships/image" Target="../media/image182.png"/><Relationship Id="rId130" Type="http://schemas.openxmlformats.org/officeDocument/2006/relationships/image" Target="../media/image204.png"/><Relationship Id="rId151" Type="http://schemas.openxmlformats.org/officeDocument/2006/relationships/customXml" Target="../ink/ink158.xml"/><Relationship Id="rId172" Type="http://schemas.openxmlformats.org/officeDocument/2006/relationships/image" Target="../media/image225.png"/><Relationship Id="rId193" Type="http://schemas.openxmlformats.org/officeDocument/2006/relationships/customXml" Target="../ink/ink179.xml"/><Relationship Id="rId207" Type="http://schemas.openxmlformats.org/officeDocument/2006/relationships/customXml" Target="../ink/ink186.xml"/><Relationship Id="rId13" Type="http://schemas.openxmlformats.org/officeDocument/2006/relationships/customXml" Target="../ink/ink89.xml"/><Relationship Id="rId109" Type="http://schemas.openxmlformats.org/officeDocument/2006/relationships/customXml" Target="../ink/ink137.xml"/><Relationship Id="rId34" Type="http://schemas.openxmlformats.org/officeDocument/2006/relationships/image" Target="../media/image156.png"/><Relationship Id="rId55" Type="http://schemas.openxmlformats.org/officeDocument/2006/relationships/customXml" Target="../ink/ink110.xml"/><Relationship Id="rId76" Type="http://schemas.openxmlformats.org/officeDocument/2006/relationships/image" Target="../media/image177.png"/><Relationship Id="rId97" Type="http://schemas.openxmlformats.org/officeDocument/2006/relationships/customXml" Target="../ink/ink131.xml"/><Relationship Id="rId120" Type="http://schemas.openxmlformats.org/officeDocument/2006/relationships/image" Target="../media/image199.png"/><Relationship Id="rId141" Type="http://schemas.openxmlformats.org/officeDocument/2006/relationships/customXml" Target="../ink/ink153.xml"/><Relationship Id="rId162" Type="http://schemas.openxmlformats.org/officeDocument/2006/relationships/image" Target="../media/image220.png"/><Relationship Id="rId183" Type="http://schemas.openxmlformats.org/officeDocument/2006/relationships/customXml" Target="../ink/ink174.xml"/><Relationship Id="rId218" Type="http://schemas.openxmlformats.org/officeDocument/2006/relationships/image" Target="../media/image248.png"/><Relationship Id="rId24" Type="http://schemas.openxmlformats.org/officeDocument/2006/relationships/image" Target="../media/image151.png"/><Relationship Id="rId45" Type="http://schemas.openxmlformats.org/officeDocument/2006/relationships/customXml" Target="../ink/ink105.xml"/><Relationship Id="rId66" Type="http://schemas.openxmlformats.org/officeDocument/2006/relationships/image" Target="../media/image172.png"/><Relationship Id="rId87" Type="http://schemas.openxmlformats.org/officeDocument/2006/relationships/customXml" Target="../ink/ink126.xml"/><Relationship Id="rId110" Type="http://schemas.openxmlformats.org/officeDocument/2006/relationships/image" Target="../media/image194.png"/><Relationship Id="rId131" Type="http://schemas.openxmlformats.org/officeDocument/2006/relationships/customXml" Target="../ink/ink148.xml"/><Relationship Id="rId152" Type="http://schemas.openxmlformats.org/officeDocument/2006/relationships/image" Target="../media/image215.png"/><Relationship Id="rId173" Type="http://schemas.openxmlformats.org/officeDocument/2006/relationships/customXml" Target="../ink/ink169.xml"/><Relationship Id="rId194" Type="http://schemas.openxmlformats.org/officeDocument/2006/relationships/image" Target="../media/image236.png"/><Relationship Id="rId208" Type="http://schemas.openxmlformats.org/officeDocument/2006/relationships/image" Target="../media/image243.png"/><Relationship Id="rId14" Type="http://schemas.openxmlformats.org/officeDocument/2006/relationships/image" Target="../media/image146.png"/><Relationship Id="rId30" Type="http://schemas.openxmlformats.org/officeDocument/2006/relationships/image" Target="../media/image154.png"/><Relationship Id="rId35" Type="http://schemas.openxmlformats.org/officeDocument/2006/relationships/customXml" Target="../ink/ink100.xml"/><Relationship Id="rId56" Type="http://schemas.openxmlformats.org/officeDocument/2006/relationships/image" Target="../media/image167.png"/><Relationship Id="rId77" Type="http://schemas.openxmlformats.org/officeDocument/2006/relationships/customXml" Target="../ink/ink121.xml"/><Relationship Id="rId100" Type="http://schemas.openxmlformats.org/officeDocument/2006/relationships/image" Target="../media/image189.png"/><Relationship Id="rId105" Type="http://schemas.openxmlformats.org/officeDocument/2006/relationships/customXml" Target="../ink/ink135.xml"/><Relationship Id="rId126" Type="http://schemas.openxmlformats.org/officeDocument/2006/relationships/image" Target="../media/image202.png"/><Relationship Id="rId147" Type="http://schemas.openxmlformats.org/officeDocument/2006/relationships/customXml" Target="../ink/ink156.xml"/><Relationship Id="rId168" Type="http://schemas.openxmlformats.org/officeDocument/2006/relationships/image" Target="../media/image223.png"/><Relationship Id="rId51" Type="http://schemas.openxmlformats.org/officeDocument/2006/relationships/customXml" Target="../ink/ink108.xml"/><Relationship Id="rId72" Type="http://schemas.openxmlformats.org/officeDocument/2006/relationships/image" Target="../media/image175.png"/><Relationship Id="rId93" Type="http://schemas.openxmlformats.org/officeDocument/2006/relationships/customXml" Target="../ink/ink129.xml"/><Relationship Id="rId98" Type="http://schemas.openxmlformats.org/officeDocument/2006/relationships/image" Target="../media/image188.png"/><Relationship Id="rId121" Type="http://schemas.openxmlformats.org/officeDocument/2006/relationships/customXml" Target="../ink/ink143.xml"/><Relationship Id="rId142" Type="http://schemas.openxmlformats.org/officeDocument/2006/relationships/image" Target="../media/image210.png"/><Relationship Id="rId163" Type="http://schemas.openxmlformats.org/officeDocument/2006/relationships/customXml" Target="../ink/ink164.xml"/><Relationship Id="rId184" Type="http://schemas.openxmlformats.org/officeDocument/2006/relationships/image" Target="../media/image231.png"/><Relationship Id="rId189" Type="http://schemas.openxmlformats.org/officeDocument/2006/relationships/customXml" Target="../ink/ink177.xml"/><Relationship Id="rId219" Type="http://schemas.openxmlformats.org/officeDocument/2006/relationships/image" Target="../media/image64.jpeg"/><Relationship Id="rId3" Type="http://schemas.openxmlformats.org/officeDocument/2006/relationships/image" Target="../media/image141.png"/><Relationship Id="rId214" Type="http://schemas.openxmlformats.org/officeDocument/2006/relationships/image" Target="../media/image246.png"/><Relationship Id="rId25" Type="http://schemas.openxmlformats.org/officeDocument/2006/relationships/customXml" Target="../ink/ink95.xml"/><Relationship Id="rId46" Type="http://schemas.openxmlformats.org/officeDocument/2006/relationships/image" Target="../media/image162.png"/><Relationship Id="rId67" Type="http://schemas.openxmlformats.org/officeDocument/2006/relationships/customXml" Target="../ink/ink116.xml"/><Relationship Id="rId116" Type="http://schemas.openxmlformats.org/officeDocument/2006/relationships/image" Target="../media/image197.png"/><Relationship Id="rId137" Type="http://schemas.openxmlformats.org/officeDocument/2006/relationships/customXml" Target="../ink/ink151.xml"/><Relationship Id="rId158" Type="http://schemas.openxmlformats.org/officeDocument/2006/relationships/image" Target="../media/image218.png"/><Relationship Id="rId20" Type="http://schemas.openxmlformats.org/officeDocument/2006/relationships/image" Target="../media/image149.png"/><Relationship Id="rId41" Type="http://schemas.openxmlformats.org/officeDocument/2006/relationships/customXml" Target="../ink/ink103.xml"/><Relationship Id="rId62" Type="http://schemas.openxmlformats.org/officeDocument/2006/relationships/image" Target="../media/image170.png"/><Relationship Id="rId83" Type="http://schemas.openxmlformats.org/officeDocument/2006/relationships/customXml" Target="../ink/ink124.xml"/><Relationship Id="rId88" Type="http://schemas.openxmlformats.org/officeDocument/2006/relationships/image" Target="../media/image183.png"/><Relationship Id="rId111" Type="http://schemas.openxmlformats.org/officeDocument/2006/relationships/customXml" Target="../ink/ink138.xml"/><Relationship Id="rId132" Type="http://schemas.openxmlformats.org/officeDocument/2006/relationships/image" Target="../media/image205.png"/><Relationship Id="rId153" Type="http://schemas.openxmlformats.org/officeDocument/2006/relationships/customXml" Target="../ink/ink159.xml"/><Relationship Id="rId174" Type="http://schemas.openxmlformats.org/officeDocument/2006/relationships/image" Target="../media/image226.png"/><Relationship Id="rId179" Type="http://schemas.openxmlformats.org/officeDocument/2006/relationships/customXml" Target="../ink/ink172.xml"/><Relationship Id="rId195" Type="http://schemas.openxmlformats.org/officeDocument/2006/relationships/customXml" Target="../ink/ink180.xml"/><Relationship Id="rId209" Type="http://schemas.openxmlformats.org/officeDocument/2006/relationships/customXml" Target="../ink/ink187.xml"/><Relationship Id="rId190" Type="http://schemas.openxmlformats.org/officeDocument/2006/relationships/image" Target="../media/image234.png"/><Relationship Id="rId204" Type="http://schemas.openxmlformats.org/officeDocument/2006/relationships/image" Target="../media/image241.png"/><Relationship Id="rId220" Type="http://schemas.openxmlformats.org/officeDocument/2006/relationships/image" Target="../media/image65.jpeg"/><Relationship Id="rId15" Type="http://schemas.openxmlformats.org/officeDocument/2006/relationships/customXml" Target="../ink/ink90.xml"/><Relationship Id="rId36" Type="http://schemas.openxmlformats.org/officeDocument/2006/relationships/image" Target="../media/image157.png"/><Relationship Id="rId57" Type="http://schemas.openxmlformats.org/officeDocument/2006/relationships/customXml" Target="../ink/ink111.xml"/><Relationship Id="rId106" Type="http://schemas.openxmlformats.org/officeDocument/2006/relationships/image" Target="../media/image192.png"/><Relationship Id="rId127" Type="http://schemas.openxmlformats.org/officeDocument/2006/relationships/customXml" Target="../ink/ink146.xml"/><Relationship Id="rId10" Type="http://schemas.openxmlformats.org/officeDocument/2006/relationships/image" Target="../media/image144.png"/><Relationship Id="rId31" Type="http://schemas.openxmlformats.org/officeDocument/2006/relationships/customXml" Target="../ink/ink98.xml"/><Relationship Id="rId52" Type="http://schemas.openxmlformats.org/officeDocument/2006/relationships/image" Target="../media/image165.png"/><Relationship Id="rId73" Type="http://schemas.openxmlformats.org/officeDocument/2006/relationships/customXml" Target="../ink/ink119.xml"/><Relationship Id="rId78" Type="http://schemas.openxmlformats.org/officeDocument/2006/relationships/image" Target="../media/image178.png"/><Relationship Id="rId94" Type="http://schemas.openxmlformats.org/officeDocument/2006/relationships/image" Target="../media/image186.png"/><Relationship Id="rId99" Type="http://schemas.openxmlformats.org/officeDocument/2006/relationships/customXml" Target="../ink/ink132.xml"/><Relationship Id="rId101" Type="http://schemas.openxmlformats.org/officeDocument/2006/relationships/customXml" Target="../ink/ink133.xml"/><Relationship Id="rId122" Type="http://schemas.openxmlformats.org/officeDocument/2006/relationships/image" Target="../media/image200.png"/><Relationship Id="rId143" Type="http://schemas.openxmlformats.org/officeDocument/2006/relationships/customXml" Target="../ink/ink154.xml"/><Relationship Id="rId148" Type="http://schemas.openxmlformats.org/officeDocument/2006/relationships/image" Target="../media/image213.png"/><Relationship Id="rId164" Type="http://schemas.openxmlformats.org/officeDocument/2006/relationships/image" Target="../media/image221.png"/><Relationship Id="rId169" Type="http://schemas.openxmlformats.org/officeDocument/2006/relationships/customXml" Target="../ink/ink167.xml"/><Relationship Id="rId185" Type="http://schemas.openxmlformats.org/officeDocument/2006/relationships/customXml" Target="../ink/ink175.xml"/><Relationship Id="rId4" Type="http://schemas.openxmlformats.org/officeDocument/2006/relationships/image" Target="../media/image142.png"/><Relationship Id="rId180" Type="http://schemas.openxmlformats.org/officeDocument/2006/relationships/image" Target="../media/image229.png"/><Relationship Id="rId210" Type="http://schemas.openxmlformats.org/officeDocument/2006/relationships/image" Target="../media/image244.png"/><Relationship Id="rId215" Type="http://schemas.openxmlformats.org/officeDocument/2006/relationships/customXml" Target="../ink/ink190.xml"/><Relationship Id="rId26" Type="http://schemas.openxmlformats.org/officeDocument/2006/relationships/image" Target="../media/image152.png"/><Relationship Id="rId47" Type="http://schemas.openxmlformats.org/officeDocument/2006/relationships/customXml" Target="../ink/ink106.xml"/><Relationship Id="rId68" Type="http://schemas.openxmlformats.org/officeDocument/2006/relationships/image" Target="../media/image173.png"/><Relationship Id="rId89" Type="http://schemas.openxmlformats.org/officeDocument/2006/relationships/customXml" Target="../ink/ink127.xml"/><Relationship Id="rId112" Type="http://schemas.openxmlformats.org/officeDocument/2006/relationships/image" Target="../media/image195.png"/><Relationship Id="rId133" Type="http://schemas.openxmlformats.org/officeDocument/2006/relationships/customXml" Target="../ink/ink149.xml"/><Relationship Id="rId154" Type="http://schemas.openxmlformats.org/officeDocument/2006/relationships/image" Target="../media/image216.png"/><Relationship Id="rId175" Type="http://schemas.openxmlformats.org/officeDocument/2006/relationships/customXml" Target="../ink/ink170.xml"/><Relationship Id="rId196" Type="http://schemas.openxmlformats.org/officeDocument/2006/relationships/image" Target="../media/image237.png"/><Relationship Id="rId200" Type="http://schemas.openxmlformats.org/officeDocument/2006/relationships/image" Target="../media/image239.png"/><Relationship Id="rId16" Type="http://schemas.openxmlformats.org/officeDocument/2006/relationships/image" Target="../media/image147.png"/><Relationship Id="rId221" Type="http://schemas.openxmlformats.org/officeDocument/2006/relationships/image" Target="../media/image67.png"/><Relationship Id="rId37" Type="http://schemas.openxmlformats.org/officeDocument/2006/relationships/customXml" Target="../ink/ink101.xml"/><Relationship Id="rId58" Type="http://schemas.openxmlformats.org/officeDocument/2006/relationships/image" Target="../media/image168.png"/><Relationship Id="rId79" Type="http://schemas.openxmlformats.org/officeDocument/2006/relationships/customXml" Target="../ink/ink122.xml"/><Relationship Id="rId102" Type="http://schemas.openxmlformats.org/officeDocument/2006/relationships/image" Target="../media/image190.png"/><Relationship Id="rId123" Type="http://schemas.openxmlformats.org/officeDocument/2006/relationships/customXml" Target="../ink/ink144.xml"/><Relationship Id="rId144" Type="http://schemas.openxmlformats.org/officeDocument/2006/relationships/image" Target="../media/image211.png"/><Relationship Id="rId90" Type="http://schemas.openxmlformats.org/officeDocument/2006/relationships/image" Target="../media/image184.png"/><Relationship Id="rId165" Type="http://schemas.openxmlformats.org/officeDocument/2006/relationships/customXml" Target="../ink/ink165.xml"/><Relationship Id="rId186" Type="http://schemas.openxmlformats.org/officeDocument/2006/relationships/image" Target="../media/image232.png"/><Relationship Id="rId211" Type="http://schemas.openxmlformats.org/officeDocument/2006/relationships/customXml" Target="../ink/ink188.xml"/><Relationship Id="rId27" Type="http://schemas.openxmlformats.org/officeDocument/2006/relationships/customXml" Target="../ink/ink96.xml"/><Relationship Id="rId48" Type="http://schemas.openxmlformats.org/officeDocument/2006/relationships/image" Target="../media/image163.png"/><Relationship Id="rId69" Type="http://schemas.openxmlformats.org/officeDocument/2006/relationships/customXml" Target="../ink/ink117.xml"/><Relationship Id="rId113" Type="http://schemas.openxmlformats.org/officeDocument/2006/relationships/customXml" Target="../ink/ink139.xml"/><Relationship Id="rId134" Type="http://schemas.openxmlformats.org/officeDocument/2006/relationships/image" Target="../media/image206.png"/><Relationship Id="rId80" Type="http://schemas.openxmlformats.org/officeDocument/2006/relationships/image" Target="../media/image179.png"/><Relationship Id="rId155" Type="http://schemas.openxmlformats.org/officeDocument/2006/relationships/customXml" Target="../ink/ink160.xml"/><Relationship Id="rId176" Type="http://schemas.openxmlformats.org/officeDocument/2006/relationships/image" Target="../media/image227.png"/><Relationship Id="rId197" Type="http://schemas.openxmlformats.org/officeDocument/2006/relationships/customXml" Target="../ink/ink181.xml"/><Relationship Id="rId201" Type="http://schemas.openxmlformats.org/officeDocument/2006/relationships/customXml" Target="../ink/ink183.xml"/><Relationship Id="rId17" Type="http://schemas.openxmlformats.org/officeDocument/2006/relationships/customXml" Target="../ink/ink91.xml"/><Relationship Id="rId38" Type="http://schemas.openxmlformats.org/officeDocument/2006/relationships/image" Target="../media/image158.png"/><Relationship Id="rId59" Type="http://schemas.openxmlformats.org/officeDocument/2006/relationships/customXml" Target="../ink/ink112.xml"/><Relationship Id="rId103" Type="http://schemas.openxmlformats.org/officeDocument/2006/relationships/customXml" Target="../ink/ink134.xml"/><Relationship Id="rId124" Type="http://schemas.openxmlformats.org/officeDocument/2006/relationships/image" Target="../media/image201.png"/><Relationship Id="rId70" Type="http://schemas.openxmlformats.org/officeDocument/2006/relationships/image" Target="../media/image174.png"/><Relationship Id="rId91" Type="http://schemas.openxmlformats.org/officeDocument/2006/relationships/customXml" Target="../ink/ink128.xml"/><Relationship Id="rId145" Type="http://schemas.openxmlformats.org/officeDocument/2006/relationships/customXml" Target="../ink/ink155.xml"/><Relationship Id="rId166" Type="http://schemas.openxmlformats.org/officeDocument/2006/relationships/image" Target="../media/image222.png"/><Relationship Id="rId187" Type="http://schemas.openxmlformats.org/officeDocument/2006/relationships/customXml" Target="../ink/ink176.xml"/><Relationship Id="rId1" Type="http://schemas.openxmlformats.org/officeDocument/2006/relationships/slideLayout" Target="../slideLayouts/slideLayout10.xml"/><Relationship Id="rId212" Type="http://schemas.openxmlformats.org/officeDocument/2006/relationships/image" Target="../media/image245.png"/><Relationship Id="rId28" Type="http://schemas.openxmlformats.org/officeDocument/2006/relationships/image" Target="../media/image153.png"/><Relationship Id="rId49" Type="http://schemas.openxmlformats.org/officeDocument/2006/relationships/customXml" Target="../ink/ink107.xml"/><Relationship Id="rId114" Type="http://schemas.openxmlformats.org/officeDocument/2006/relationships/image" Target="../media/image196.png"/><Relationship Id="rId60" Type="http://schemas.openxmlformats.org/officeDocument/2006/relationships/image" Target="../media/image169.png"/><Relationship Id="rId81" Type="http://schemas.openxmlformats.org/officeDocument/2006/relationships/customXml" Target="../ink/ink123.xml"/><Relationship Id="rId135" Type="http://schemas.openxmlformats.org/officeDocument/2006/relationships/customXml" Target="../ink/ink150.xml"/><Relationship Id="rId156" Type="http://schemas.openxmlformats.org/officeDocument/2006/relationships/image" Target="../media/image217.png"/><Relationship Id="rId177" Type="http://schemas.openxmlformats.org/officeDocument/2006/relationships/customXml" Target="../ink/ink171.xml"/><Relationship Id="rId198" Type="http://schemas.openxmlformats.org/officeDocument/2006/relationships/image" Target="../media/image238.png"/><Relationship Id="rId202" Type="http://schemas.openxmlformats.org/officeDocument/2006/relationships/image" Target="../media/image240.png"/><Relationship Id="rId18" Type="http://schemas.openxmlformats.org/officeDocument/2006/relationships/image" Target="../media/image148.png"/><Relationship Id="rId39" Type="http://schemas.openxmlformats.org/officeDocument/2006/relationships/customXml" Target="../ink/ink102.xml"/><Relationship Id="rId50" Type="http://schemas.openxmlformats.org/officeDocument/2006/relationships/image" Target="../media/image164.png"/><Relationship Id="rId104" Type="http://schemas.openxmlformats.org/officeDocument/2006/relationships/image" Target="../media/image191.png"/><Relationship Id="rId125" Type="http://schemas.openxmlformats.org/officeDocument/2006/relationships/customXml" Target="../ink/ink145.xml"/><Relationship Id="rId146" Type="http://schemas.openxmlformats.org/officeDocument/2006/relationships/image" Target="../media/image212.png"/><Relationship Id="rId167" Type="http://schemas.openxmlformats.org/officeDocument/2006/relationships/customXml" Target="../ink/ink166.xml"/><Relationship Id="rId188" Type="http://schemas.openxmlformats.org/officeDocument/2006/relationships/image" Target="../media/image233.png"/><Relationship Id="rId71" Type="http://schemas.openxmlformats.org/officeDocument/2006/relationships/customXml" Target="../ink/ink118.xml"/><Relationship Id="rId92" Type="http://schemas.openxmlformats.org/officeDocument/2006/relationships/image" Target="../media/image185.png"/><Relationship Id="rId213" Type="http://schemas.openxmlformats.org/officeDocument/2006/relationships/customXml" Target="../ink/ink189.xml"/><Relationship Id="rId2" Type="http://schemas.openxmlformats.org/officeDocument/2006/relationships/image" Target="../media/image63.png"/><Relationship Id="rId29" Type="http://schemas.openxmlformats.org/officeDocument/2006/relationships/customXml" Target="../ink/ink97.xml"/><Relationship Id="rId40" Type="http://schemas.openxmlformats.org/officeDocument/2006/relationships/image" Target="../media/image159.png"/><Relationship Id="rId115" Type="http://schemas.openxmlformats.org/officeDocument/2006/relationships/customXml" Target="../ink/ink140.xml"/><Relationship Id="rId136" Type="http://schemas.openxmlformats.org/officeDocument/2006/relationships/image" Target="../media/image207.png"/><Relationship Id="rId157" Type="http://schemas.openxmlformats.org/officeDocument/2006/relationships/customXml" Target="../ink/ink161.xml"/><Relationship Id="rId178" Type="http://schemas.openxmlformats.org/officeDocument/2006/relationships/image" Target="../media/image228.png"/><Relationship Id="rId61" Type="http://schemas.openxmlformats.org/officeDocument/2006/relationships/customXml" Target="../ink/ink113.xml"/><Relationship Id="rId82" Type="http://schemas.openxmlformats.org/officeDocument/2006/relationships/image" Target="../media/image180.png"/><Relationship Id="rId199" Type="http://schemas.openxmlformats.org/officeDocument/2006/relationships/customXml" Target="../ink/ink182.xml"/><Relationship Id="rId203" Type="http://schemas.openxmlformats.org/officeDocument/2006/relationships/customXml" Target="../ink/ink184.xml"/><Relationship Id="rId19" Type="http://schemas.openxmlformats.org/officeDocument/2006/relationships/customXml" Target="../ink/ink92.xml"/></Relationships>
</file>

<file path=ppt/slides/_rels/slide1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2.jp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image" Target="../media/image13.jp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jpe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xml"/><Relationship Id="rId16"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47.pn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0" name="Picture 39" descr="A heart shaped island with a plane in the middle&#10;&#10;Description automatically generated">
            <a:extLst>
              <a:ext uri="{FF2B5EF4-FFF2-40B4-BE49-F238E27FC236}">
                <a16:creationId xmlns:a16="http://schemas.microsoft.com/office/drawing/2014/main" id="{19A8C155-6B9F-9756-91E2-6D8E7B5578F5}"/>
              </a:ext>
            </a:extLst>
          </p:cNvPr>
          <p:cNvPicPr>
            <a:picLocks noChangeAspect="1"/>
          </p:cNvPicPr>
          <p:nvPr/>
        </p:nvPicPr>
        <p:blipFill>
          <a:blip r:embed="rId3"/>
          <a:stretch>
            <a:fillRect/>
          </a:stretch>
        </p:blipFill>
        <p:spPr>
          <a:xfrm>
            <a:off x="0" y="0"/>
            <a:ext cx="12192000" cy="6858000"/>
          </a:xfrm>
          <a:prstGeom prst="rect">
            <a:avLst/>
          </a:prstGeom>
        </p:spPr>
      </p:pic>
      <p:sp>
        <p:nvSpPr>
          <p:cNvPr id="33" name="Freeform 32">
            <a:extLst>
              <a:ext uri="{FF2B5EF4-FFF2-40B4-BE49-F238E27FC236}">
                <a16:creationId xmlns:a16="http://schemas.microsoft.com/office/drawing/2014/main" id="{A2E8BEE4-323D-5758-23B7-7CE1032C33AC}"/>
              </a:ext>
            </a:extLst>
          </p:cNvPr>
          <p:cNvSpPr/>
          <p:nvPr/>
        </p:nvSpPr>
        <p:spPr>
          <a:xfrm>
            <a:off x="355078" y="276913"/>
            <a:ext cx="11481847" cy="6304174"/>
          </a:xfrm>
          <a:custGeom>
            <a:avLst/>
            <a:gdLst>
              <a:gd name="connsiteX0" fmla="*/ 531044 w 11481847"/>
              <a:gd name="connsiteY0" fmla="*/ 0 h 6304174"/>
              <a:gd name="connsiteX1" fmla="*/ 10950803 w 11481847"/>
              <a:gd name="connsiteY1" fmla="*/ 0 h 6304174"/>
              <a:gd name="connsiteX2" fmla="*/ 11481847 w 11481847"/>
              <a:gd name="connsiteY2" fmla="*/ 531044 h 6304174"/>
              <a:gd name="connsiteX3" fmla="*/ 11481847 w 11481847"/>
              <a:gd name="connsiteY3" fmla="*/ 5773130 h 6304174"/>
              <a:gd name="connsiteX4" fmla="*/ 10950803 w 11481847"/>
              <a:gd name="connsiteY4" fmla="*/ 6304174 h 6304174"/>
              <a:gd name="connsiteX5" fmla="*/ 6124274 w 11481847"/>
              <a:gd name="connsiteY5" fmla="*/ 6304174 h 6304174"/>
              <a:gd name="connsiteX6" fmla="*/ 6025299 w 11481847"/>
              <a:gd name="connsiteY6" fmla="*/ 6108344 h 6304174"/>
              <a:gd name="connsiteX7" fmla="*/ 5728430 w 11481847"/>
              <a:gd name="connsiteY7" fmla="*/ 4808417 h 6304174"/>
              <a:gd name="connsiteX8" fmla="*/ 5983721 w 11481847"/>
              <a:gd name="connsiteY8" fmla="*/ 4094511 h 6304174"/>
              <a:gd name="connsiteX9" fmla="*/ 6887489 w 11481847"/>
              <a:gd name="connsiteY9" fmla="*/ 3046454 h 6304174"/>
              <a:gd name="connsiteX10" fmla="*/ 6845385 w 11481847"/>
              <a:gd name="connsiteY10" fmla="*/ 1790114 h 6304174"/>
              <a:gd name="connsiteX11" fmla="*/ 6736352 w 11481847"/>
              <a:gd name="connsiteY11" fmla="*/ 1444009 h 6304174"/>
              <a:gd name="connsiteX12" fmla="*/ 7136992 w 11481847"/>
              <a:gd name="connsiteY12" fmla="*/ 1563040 h 6304174"/>
              <a:gd name="connsiteX13" fmla="*/ 7481136 w 11481847"/>
              <a:gd name="connsiteY13" fmla="*/ 2784758 h 6304174"/>
              <a:gd name="connsiteX14" fmla="*/ 6475775 w 11481847"/>
              <a:gd name="connsiteY14" fmla="*/ 3953322 h 6304174"/>
              <a:gd name="connsiteX15" fmla="*/ 6228192 w 11481847"/>
              <a:gd name="connsiteY15" fmla="*/ 4795637 h 6304174"/>
              <a:gd name="connsiteX16" fmla="*/ 6647970 w 11481847"/>
              <a:gd name="connsiteY16" fmla="*/ 5465344 h 6304174"/>
              <a:gd name="connsiteX17" fmla="*/ 7776902 w 11481847"/>
              <a:gd name="connsiteY17" fmla="*/ 5047384 h 6304174"/>
              <a:gd name="connsiteX18" fmla="*/ 7725654 w 11481847"/>
              <a:gd name="connsiteY18" fmla="*/ 4633606 h 6304174"/>
              <a:gd name="connsiteX19" fmla="*/ 7609455 w 11481847"/>
              <a:gd name="connsiteY19" fmla="*/ 4828670 h 6304174"/>
              <a:gd name="connsiteX20" fmla="*/ 7264042 w 11481847"/>
              <a:gd name="connsiteY20" fmla="*/ 4444261 h 6304174"/>
              <a:gd name="connsiteX21" fmla="*/ 8390958 w 11481847"/>
              <a:gd name="connsiteY21" fmla="*/ 3410483 h 6304174"/>
              <a:gd name="connsiteX22" fmla="*/ 8831882 w 11481847"/>
              <a:gd name="connsiteY22" fmla="*/ 2338591 h 6304174"/>
              <a:gd name="connsiteX23" fmla="*/ 7228079 w 11481847"/>
              <a:gd name="connsiteY23" fmla="*/ 274278 h 6304174"/>
              <a:gd name="connsiteX24" fmla="*/ 6338570 w 11481847"/>
              <a:gd name="connsiteY24" fmla="*/ 590668 h 6304174"/>
              <a:gd name="connsiteX25" fmla="*/ 6318813 w 11481847"/>
              <a:gd name="connsiteY25" fmla="*/ 300270 h 6304174"/>
              <a:gd name="connsiteX26" fmla="*/ 5963060 w 11481847"/>
              <a:gd name="connsiteY26" fmla="*/ 373486 h 6304174"/>
              <a:gd name="connsiteX27" fmla="*/ 5975060 w 11481847"/>
              <a:gd name="connsiteY27" fmla="*/ 624158 h 6304174"/>
              <a:gd name="connsiteX28" fmla="*/ 5651691 w 11481847"/>
              <a:gd name="connsiteY28" fmla="*/ 514209 h 6304174"/>
              <a:gd name="connsiteX29" fmla="*/ 4581060 w 11481847"/>
              <a:gd name="connsiteY29" fmla="*/ 585659 h 6304174"/>
              <a:gd name="connsiteX30" fmla="*/ 3790194 w 11481847"/>
              <a:gd name="connsiteY30" fmla="*/ 1049298 h 6304174"/>
              <a:gd name="connsiteX31" fmla="*/ 3572749 w 11481847"/>
              <a:gd name="connsiteY31" fmla="*/ 1246007 h 6304174"/>
              <a:gd name="connsiteX32" fmla="*/ 2681943 w 11481847"/>
              <a:gd name="connsiteY32" fmla="*/ 2023008 h 6304174"/>
              <a:gd name="connsiteX33" fmla="*/ 2751225 w 11481847"/>
              <a:gd name="connsiteY33" fmla="*/ 2299534 h 6304174"/>
              <a:gd name="connsiteX34" fmla="*/ 2979373 w 11481847"/>
              <a:gd name="connsiteY34" fmla="*/ 2486009 h 6304174"/>
              <a:gd name="connsiteX35" fmla="*/ 3019179 w 11481847"/>
              <a:gd name="connsiteY35" fmla="*/ 2860859 h 6304174"/>
              <a:gd name="connsiteX36" fmla="*/ 3092572 w 11481847"/>
              <a:gd name="connsiteY36" fmla="*/ 2994957 h 6304174"/>
              <a:gd name="connsiteX37" fmla="*/ 2886314 w 11481847"/>
              <a:gd name="connsiteY37" fmla="*/ 3096096 h 6304174"/>
              <a:gd name="connsiteX38" fmla="*/ 3046422 w 11481847"/>
              <a:gd name="connsiteY38" fmla="*/ 3231004 h 6304174"/>
              <a:gd name="connsiteX39" fmla="*/ 2821941 w 11481847"/>
              <a:gd name="connsiteY39" fmla="*/ 3559536 h 6304174"/>
              <a:gd name="connsiteX40" fmla="*/ 2935905 w 11481847"/>
              <a:gd name="connsiteY40" fmla="*/ 3849859 h 6304174"/>
              <a:gd name="connsiteX41" fmla="*/ 2885085 w 11481847"/>
              <a:gd name="connsiteY41" fmla="*/ 4235830 h 6304174"/>
              <a:gd name="connsiteX42" fmla="*/ 2973079 w 11481847"/>
              <a:gd name="connsiteY42" fmla="*/ 4396649 h 6304174"/>
              <a:gd name="connsiteX43" fmla="*/ 3151617 w 11481847"/>
              <a:gd name="connsiteY43" fmla="*/ 4720394 h 6304174"/>
              <a:gd name="connsiteX44" fmla="*/ 3498607 w 11481847"/>
              <a:gd name="connsiteY44" fmla="*/ 5101577 h 6304174"/>
              <a:gd name="connsiteX45" fmla="*/ 3961398 w 11481847"/>
              <a:gd name="connsiteY45" fmla="*/ 5021448 h 6304174"/>
              <a:gd name="connsiteX46" fmla="*/ 4401742 w 11481847"/>
              <a:gd name="connsiteY46" fmla="*/ 4933171 h 6304174"/>
              <a:gd name="connsiteX47" fmla="*/ 4554965 w 11481847"/>
              <a:gd name="connsiteY47" fmla="*/ 5230361 h 6304174"/>
              <a:gd name="connsiteX48" fmla="*/ 4774234 w 11481847"/>
              <a:gd name="connsiteY48" fmla="*/ 6128059 h 6304174"/>
              <a:gd name="connsiteX49" fmla="*/ 4747812 w 11481847"/>
              <a:gd name="connsiteY49" fmla="*/ 6304174 h 6304174"/>
              <a:gd name="connsiteX50" fmla="*/ 531044 w 11481847"/>
              <a:gd name="connsiteY50" fmla="*/ 6304174 h 6304174"/>
              <a:gd name="connsiteX51" fmla="*/ 0 w 11481847"/>
              <a:gd name="connsiteY51" fmla="*/ 5773130 h 6304174"/>
              <a:gd name="connsiteX52" fmla="*/ 0 w 11481847"/>
              <a:gd name="connsiteY52" fmla="*/ 531044 h 630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81847" h="6304174">
                <a:moveTo>
                  <a:pt x="531044" y="0"/>
                </a:moveTo>
                <a:lnTo>
                  <a:pt x="10950803" y="0"/>
                </a:lnTo>
                <a:lnTo>
                  <a:pt x="11481847" y="531044"/>
                </a:lnTo>
                <a:lnTo>
                  <a:pt x="11481847" y="5773130"/>
                </a:lnTo>
                <a:lnTo>
                  <a:pt x="10950803" y="6304174"/>
                </a:lnTo>
                <a:lnTo>
                  <a:pt x="6124274" y="6304174"/>
                </a:lnTo>
                <a:lnTo>
                  <a:pt x="6025299" y="6108344"/>
                </a:lnTo>
                <a:cubicBezTo>
                  <a:pt x="5838338" y="5696785"/>
                  <a:pt x="5731694" y="5238004"/>
                  <a:pt x="5728430" y="4808417"/>
                </a:cubicBezTo>
                <a:cubicBezTo>
                  <a:pt x="5725475" y="4420023"/>
                  <a:pt x="5772066" y="4272344"/>
                  <a:pt x="5983721" y="4094511"/>
                </a:cubicBezTo>
                <a:cubicBezTo>
                  <a:pt x="6346838" y="3789423"/>
                  <a:pt x="6706698" y="3583325"/>
                  <a:pt x="6887489" y="3046454"/>
                </a:cubicBezTo>
                <a:cubicBezTo>
                  <a:pt x="7031698" y="2618225"/>
                  <a:pt x="6978939" y="2200312"/>
                  <a:pt x="6845385" y="1790114"/>
                </a:cubicBezTo>
                <a:cubicBezTo>
                  <a:pt x="6821033" y="1715310"/>
                  <a:pt x="6715144" y="1493626"/>
                  <a:pt x="6736352" y="1444009"/>
                </a:cubicBezTo>
                <a:cubicBezTo>
                  <a:pt x="6874421" y="1416802"/>
                  <a:pt x="7057066" y="1502298"/>
                  <a:pt x="7136992" y="1563040"/>
                </a:cubicBezTo>
                <a:cubicBezTo>
                  <a:pt x="7436028" y="1790331"/>
                  <a:pt x="7595508" y="2361143"/>
                  <a:pt x="7481136" y="2784758"/>
                </a:cubicBezTo>
                <a:cubicBezTo>
                  <a:pt x="7324573" y="3364654"/>
                  <a:pt x="6804273" y="3618090"/>
                  <a:pt x="6475775" y="3953322"/>
                </a:cubicBezTo>
                <a:cubicBezTo>
                  <a:pt x="6244200" y="4189646"/>
                  <a:pt x="6225508" y="4360198"/>
                  <a:pt x="6228192" y="4795637"/>
                </a:cubicBezTo>
                <a:cubicBezTo>
                  <a:pt x="6230275" y="5132661"/>
                  <a:pt x="6429853" y="5367290"/>
                  <a:pt x="6647970" y="5465344"/>
                </a:cubicBezTo>
                <a:cubicBezTo>
                  <a:pt x="6979161" y="5614223"/>
                  <a:pt x="7617384" y="5359434"/>
                  <a:pt x="7776902" y="5047384"/>
                </a:cubicBezTo>
                <a:cubicBezTo>
                  <a:pt x="7866536" y="4872044"/>
                  <a:pt x="7801386" y="4749467"/>
                  <a:pt x="7725654" y="4633606"/>
                </a:cubicBezTo>
                <a:cubicBezTo>
                  <a:pt x="7683333" y="4740619"/>
                  <a:pt x="7687989" y="4772173"/>
                  <a:pt x="7609455" y="4828670"/>
                </a:cubicBezTo>
                <a:cubicBezTo>
                  <a:pt x="7361776" y="5006830"/>
                  <a:pt x="7098219" y="4726645"/>
                  <a:pt x="7264042" y="4444261"/>
                </a:cubicBezTo>
                <a:cubicBezTo>
                  <a:pt x="7294008" y="4393229"/>
                  <a:pt x="8302794" y="3495091"/>
                  <a:pt x="8390958" y="3410483"/>
                </a:cubicBezTo>
                <a:cubicBezTo>
                  <a:pt x="8649018" y="3139681"/>
                  <a:pt x="8839960" y="2785292"/>
                  <a:pt x="8831882" y="2338591"/>
                </a:cubicBezTo>
                <a:cubicBezTo>
                  <a:pt x="8818278" y="1585989"/>
                  <a:pt x="8095832" y="306655"/>
                  <a:pt x="7228079" y="274278"/>
                </a:cubicBezTo>
                <a:cubicBezTo>
                  <a:pt x="6545281" y="248795"/>
                  <a:pt x="6479151" y="539902"/>
                  <a:pt x="6338570" y="590668"/>
                </a:cubicBezTo>
                <a:cubicBezTo>
                  <a:pt x="6333321" y="496533"/>
                  <a:pt x="6349535" y="372539"/>
                  <a:pt x="6318813" y="300270"/>
                </a:cubicBezTo>
                <a:cubicBezTo>
                  <a:pt x="6228539" y="285802"/>
                  <a:pt x="6008822" y="291172"/>
                  <a:pt x="5963060" y="373486"/>
                </a:cubicBezTo>
                <a:cubicBezTo>
                  <a:pt x="5936678" y="455543"/>
                  <a:pt x="6041330" y="461130"/>
                  <a:pt x="5975060" y="624158"/>
                </a:cubicBezTo>
                <a:cubicBezTo>
                  <a:pt x="5903926" y="616034"/>
                  <a:pt x="5741893" y="540198"/>
                  <a:pt x="5651691" y="514209"/>
                </a:cubicBezTo>
                <a:cubicBezTo>
                  <a:pt x="5326455" y="420517"/>
                  <a:pt x="4888383" y="471513"/>
                  <a:pt x="4581060" y="585659"/>
                </a:cubicBezTo>
                <a:cubicBezTo>
                  <a:pt x="4291278" y="693286"/>
                  <a:pt x="4013425" y="870606"/>
                  <a:pt x="3790194" y="1049298"/>
                </a:cubicBezTo>
                <a:cubicBezTo>
                  <a:pt x="3712826" y="1111226"/>
                  <a:pt x="3657898" y="1191990"/>
                  <a:pt x="3572749" y="1246007"/>
                </a:cubicBezTo>
                <a:cubicBezTo>
                  <a:pt x="3337863" y="1395007"/>
                  <a:pt x="2956027" y="1150512"/>
                  <a:pt x="2681943" y="2023008"/>
                </a:cubicBezTo>
                <a:cubicBezTo>
                  <a:pt x="2633099" y="2178479"/>
                  <a:pt x="2627916" y="2228008"/>
                  <a:pt x="2751225" y="2299534"/>
                </a:cubicBezTo>
                <a:cubicBezTo>
                  <a:pt x="2850313" y="2357004"/>
                  <a:pt x="2954089" y="2372016"/>
                  <a:pt x="2979373" y="2486009"/>
                </a:cubicBezTo>
                <a:cubicBezTo>
                  <a:pt x="3010670" y="2627129"/>
                  <a:pt x="2942415" y="2749985"/>
                  <a:pt x="3019179" y="2860859"/>
                </a:cubicBezTo>
                <a:cubicBezTo>
                  <a:pt x="3050425" y="2905990"/>
                  <a:pt x="3077212" y="2927337"/>
                  <a:pt x="3092572" y="2994957"/>
                </a:cubicBezTo>
                <a:cubicBezTo>
                  <a:pt x="3133666" y="3175897"/>
                  <a:pt x="3025245" y="3210536"/>
                  <a:pt x="2886314" y="3096096"/>
                </a:cubicBezTo>
                <a:cubicBezTo>
                  <a:pt x="2896510" y="3173602"/>
                  <a:pt x="2998229" y="3177641"/>
                  <a:pt x="3046422" y="3231004"/>
                </a:cubicBezTo>
                <a:cubicBezTo>
                  <a:pt x="3012369" y="3364615"/>
                  <a:pt x="2914485" y="3489976"/>
                  <a:pt x="2821941" y="3559536"/>
                </a:cubicBezTo>
                <a:cubicBezTo>
                  <a:pt x="2615678" y="3714566"/>
                  <a:pt x="2883608" y="3762178"/>
                  <a:pt x="2935905" y="3849859"/>
                </a:cubicBezTo>
                <a:cubicBezTo>
                  <a:pt x="3059264" y="4056669"/>
                  <a:pt x="2803814" y="4109226"/>
                  <a:pt x="2885085" y="4235830"/>
                </a:cubicBezTo>
                <a:cubicBezTo>
                  <a:pt x="2916505" y="4284777"/>
                  <a:pt x="2999588" y="4301932"/>
                  <a:pt x="2973079" y="4396649"/>
                </a:cubicBezTo>
                <a:cubicBezTo>
                  <a:pt x="2916478" y="4598856"/>
                  <a:pt x="3078363" y="4485135"/>
                  <a:pt x="3151617" y="4720394"/>
                </a:cubicBezTo>
                <a:cubicBezTo>
                  <a:pt x="3213484" y="4919080"/>
                  <a:pt x="2974744" y="5188203"/>
                  <a:pt x="3498607" y="5101577"/>
                </a:cubicBezTo>
                <a:cubicBezTo>
                  <a:pt x="3654929" y="5075728"/>
                  <a:pt x="3807740" y="5049899"/>
                  <a:pt x="3961398" y="5021448"/>
                </a:cubicBezTo>
                <a:cubicBezTo>
                  <a:pt x="4087765" y="4998052"/>
                  <a:pt x="4290265" y="4920262"/>
                  <a:pt x="4401742" y="4933171"/>
                </a:cubicBezTo>
                <a:cubicBezTo>
                  <a:pt x="4443561" y="5036103"/>
                  <a:pt x="4506220" y="5130985"/>
                  <a:pt x="4554965" y="5230361"/>
                </a:cubicBezTo>
                <a:cubicBezTo>
                  <a:pt x="4708265" y="5542868"/>
                  <a:pt x="4795995" y="5764659"/>
                  <a:pt x="4774234" y="6128059"/>
                </a:cubicBezTo>
                <a:lnTo>
                  <a:pt x="4747812" y="6304174"/>
                </a:lnTo>
                <a:lnTo>
                  <a:pt x="531044" y="6304174"/>
                </a:lnTo>
                <a:lnTo>
                  <a:pt x="0" y="5773130"/>
                </a:lnTo>
                <a:lnTo>
                  <a:pt x="0" y="531044"/>
                </a:lnTo>
                <a:close/>
              </a:path>
            </a:pathLst>
          </a:custGeom>
          <a:solidFill>
            <a:srgbClr val="FFEB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28244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doll in a yellow uniform&#10;&#10;Description automatically generated">
            <a:extLst>
              <a:ext uri="{FF2B5EF4-FFF2-40B4-BE49-F238E27FC236}">
                <a16:creationId xmlns:a16="http://schemas.microsoft.com/office/drawing/2014/main" id="{9C602DD7-C2D0-A27A-BF63-EE5459C55CF4}"/>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32515" r="25970"/>
          <a:stretch/>
        </p:blipFill>
        <p:spPr>
          <a:xfrm>
            <a:off x="5414310" y="1219693"/>
            <a:ext cx="2333525" cy="5620928"/>
          </a:xfrm>
          <a:prstGeom prst="rect">
            <a:avLst/>
          </a:prstGeom>
        </p:spPr>
      </p:pic>
      <p:pic>
        <p:nvPicPr>
          <p:cNvPr id="3" name="Picture 2" descr="A doll with a tennis racket&#10;&#10;Description automatically generated">
            <a:extLst>
              <a:ext uri="{FF2B5EF4-FFF2-40B4-BE49-F238E27FC236}">
                <a16:creationId xmlns:a16="http://schemas.microsoft.com/office/drawing/2014/main" id="{973D9C8C-1070-51A9-B95C-E584E1D281F3}"/>
              </a:ext>
            </a:extLst>
          </p:cNvPr>
          <p:cNvPicPr>
            <a:picLocks noChangeAspect="1"/>
          </p:cNvPicPr>
          <p:nvPr/>
        </p:nvPicPr>
        <p:blipFill rotWithShape="1">
          <a:blip r:embed="rId5" cstate="screen">
            <a:alphaModFix amt="0"/>
            <a:extLst>
              <a:ext uri="{28A0092B-C50C-407E-A947-70E740481C1C}">
                <a14:useLocalDpi xmlns:a14="http://schemas.microsoft.com/office/drawing/2010/main"/>
              </a:ext>
            </a:extLst>
          </a:blip>
          <a:srcRect l="29436" r="29745"/>
          <a:stretch/>
        </p:blipFill>
        <p:spPr>
          <a:xfrm>
            <a:off x="-256988" y="1430727"/>
            <a:ext cx="2212258" cy="5419627"/>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9" name="Picture 8" descr="A doll with a guitar&#10;&#10;Description automatically generated">
            <a:extLst>
              <a:ext uri="{FF2B5EF4-FFF2-40B4-BE49-F238E27FC236}">
                <a16:creationId xmlns:a16="http://schemas.microsoft.com/office/drawing/2014/main" id="{F1734E80-48EF-AD99-58B8-F8CF3D3AE65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5865" r="30469" b="3611"/>
          <a:stretch/>
        </p:blipFill>
        <p:spPr>
          <a:xfrm>
            <a:off x="3139147" y="1113546"/>
            <a:ext cx="2207719" cy="6321006"/>
          </a:xfrm>
          <a:prstGeom prst="rect">
            <a:avLst/>
          </a:prstGeom>
        </p:spPr>
      </p:pic>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
        <p:nvSpPr>
          <p:cNvPr id="6" name="Rectangle 5">
            <a:extLst>
              <a:ext uri="{FF2B5EF4-FFF2-40B4-BE49-F238E27FC236}">
                <a16:creationId xmlns:a16="http://schemas.microsoft.com/office/drawing/2014/main" id="{F8A5EEBC-0931-A762-7D61-C36C4249CDD0}"/>
              </a:ext>
            </a:extLst>
          </p:cNvPr>
          <p:cNvSpPr/>
          <p:nvPr/>
        </p:nvSpPr>
        <p:spPr>
          <a:xfrm>
            <a:off x="10396576"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oll with a tennis racket&#10;&#10;Description automatically generated">
            <a:extLst>
              <a:ext uri="{FF2B5EF4-FFF2-40B4-BE49-F238E27FC236}">
                <a16:creationId xmlns:a16="http://schemas.microsoft.com/office/drawing/2014/main" id="{F6B6B9C9-5029-CED3-7791-826DBACA926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3153" t="1" r="43045" b="78447"/>
          <a:stretch/>
        </p:blipFill>
        <p:spPr>
          <a:xfrm>
            <a:off x="8672216" y="272381"/>
            <a:ext cx="1445385" cy="1308704"/>
          </a:xfrm>
          <a:prstGeom prst="rect">
            <a:avLst/>
          </a:prstGeom>
        </p:spPr>
      </p:pic>
      <p:sp>
        <p:nvSpPr>
          <p:cNvPr id="11" name="TextBox 10">
            <a:extLst>
              <a:ext uri="{FF2B5EF4-FFF2-40B4-BE49-F238E27FC236}">
                <a16:creationId xmlns:a16="http://schemas.microsoft.com/office/drawing/2014/main" id="{DDB165CC-F8B7-2FA6-5373-06C7D2961DD6}"/>
              </a:ext>
            </a:extLst>
          </p:cNvPr>
          <p:cNvSpPr txBox="1"/>
          <p:nvPr/>
        </p:nvSpPr>
        <p:spPr>
          <a:xfrm>
            <a:off x="2549025" y="5260577"/>
            <a:ext cx="3586238" cy="1446550"/>
          </a:xfrm>
          <a:prstGeom prst="rect">
            <a:avLst/>
          </a:prstGeom>
          <a:noFill/>
          <a:ln>
            <a:noFill/>
          </a:ln>
        </p:spPr>
        <p:txBody>
          <a:bodyPr wrap="none" rtlCol="0">
            <a:spAutoFit/>
          </a:bodyPr>
          <a:lstStyle/>
          <a:p>
            <a:pPr algn="ctr"/>
            <a:r>
              <a:rPr lang="en-GB" sz="88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Pop Star</a:t>
            </a:r>
          </a:p>
        </p:txBody>
      </p:sp>
      <p:pic>
        <p:nvPicPr>
          <p:cNvPr id="12" name="Picture 11" descr="A doll with a guitar&#10;&#10;Description automatically generated">
            <a:extLst>
              <a:ext uri="{FF2B5EF4-FFF2-40B4-BE49-F238E27FC236}">
                <a16:creationId xmlns:a16="http://schemas.microsoft.com/office/drawing/2014/main" id="{A926E954-2CD9-612D-FC6B-E05E01D71C47}"/>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l="42740" t="4054" r="36685" b="80211"/>
          <a:stretch/>
        </p:blipFill>
        <p:spPr>
          <a:xfrm>
            <a:off x="10409298" y="214867"/>
            <a:ext cx="1273756" cy="974078"/>
          </a:xfrm>
          <a:prstGeom prst="rect">
            <a:avLst/>
          </a:prstGeom>
        </p:spPr>
      </p:pic>
    </p:spTree>
    <p:extLst>
      <p:ext uri="{BB962C8B-B14F-4D97-AF65-F5344CB8AC3E}">
        <p14:creationId xmlns:p14="http://schemas.microsoft.com/office/powerpoint/2010/main" val="25080091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Picture 14" descr="A doll wearing a white and pink outfit&#10;&#10;Description automatically generated">
            <a:extLst>
              <a:ext uri="{FF2B5EF4-FFF2-40B4-BE49-F238E27FC236}">
                <a16:creationId xmlns:a16="http://schemas.microsoft.com/office/drawing/2014/main" id="{EDCC1BAC-0D6E-3504-521B-D5B1FD5C9A0B}"/>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tretch/>
        </p:blipFill>
        <p:spPr>
          <a:xfrm>
            <a:off x="5561151" y="1404447"/>
            <a:ext cx="2427967" cy="5491251"/>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doll in a yellow uniform&#10;&#10;Description automatically generated">
            <a:extLst>
              <a:ext uri="{FF2B5EF4-FFF2-40B4-BE49-F238E27FC236}">
                <a16:creationId xmlns:a16="http://schemas.microsoft.com/office/drawing/2014/main" id="{19133072-92D4-3855-A9BA-7C6F6C33D2E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2515" r="25970"/>
          <a:stretch/>
        </p:blipFill>
        <p:spPr>
          <a:xfrm>
            <a:off x="3284226" y="1219693"/>
            <a:ext cx="2333525" cy="5620928"/>
          </a:xfrm>
          <a:prstGeom prst="rect">
            <a:avLst/>
          </a:prstGeom>
        </p:spPr>
      </p:pic>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9" name="Picture 8" descr="A doll with a guitar&#10;&#10;Description automatically generated">
            <a:extLst>
              <a:ext uri="{FF2B5EF4-FFF2-40B4-BE49-F238E27FC236}">
                <a16:creationId xmlns:a16="http://schemas.microsoft.com/office/drawing/2014/main" id="{F1734E80-48EF-AD99-58B8-F8CF3D3AE658}"/>
              </a:ext>
            </a:extLst>
          </p:cNvPr>
          <p:cNvPicPr>
            <a:picLocks noChangeAspect="1"/>
          </p:cNvPicPr>
          <p:nvPr/>
        </p:nvPicPr>
        <p:blipFill rotWithShape="1">
          <a:blip r:embed="rId6" cstate="screen">
            <a:alphaModFix amt="0"/>
            <a:extLst>
              <a:ext uri="{28A0092B-C50C-407E-A947-70E740481C1C}">
                <a14:useLocalDpi xmlns:a14="http://schemas.microsoft.com/office/drawing/2010/main"/>
              </a:ext>
            </a:extLst>
          </a:blip>
          <a:srcRect l="35865" r="30469" b="3611"/>
          <a:stretch/>
        </p:blipFill>
        <p:spPr>
          <a:xfrm>
            <a:off x="-442001" y="1113546"/>
            <a:ext cx="2207719" cy="6321006"/>
          </a:xfrm>
          <a:prstGeom prst="rect">
            <a:avLst/>
          </a:prstGeom>
        </p:spPr>
      </p:pic>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8A5EEBC-0931-A762-7D61-C36C4249CDD0}"/>
              </a:ext>
            </a:extLst>
          </p:cNvPr>
          <p:cNvSpPr/>
          <p:nvPr/>
        </p:nvSpPr>
        <p:spPr>
          <a:xfrm>
            <a:off x="10396576" y="2040409"/>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DB165CC-F8B7-2FA6-5373-06C7D2961DD6}"/>
              </a:ext>
            </a:extLst>
          </p:cNvPr>
          <p:cNvSpPr txBox="1"/>
          <p:nvPr/>
        </p:nvSpPr>
        <p:spPr>
          <a:xfrm>
            <a:off x="1997832" y="5126578"/>
            <a:ext cx="4471096" cy="1631216"/>
          </a:xfrm>
          <a:prstGeom prst="rect">
            <a:avLst/>
          </a:prstGeom>
          <a:noFill/>
          <a:ln>
            <a:noFill/>
          </a:ln>
        </p:spPr>
        <p:txBody>
          <a:bodyPr wrap="none" rtlCol="0">
            <a:spAutoFit/>
          </a:bodyPr>
          <a:lstStyle/>
          <a:p>
            <a:pPr algn="ctr"/>
            <a:r>
              <a:rPr lang="en-GB" sz="10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Firefighter</a:t>
            </a:r>
          </a:p>
        </p:txBody>
      </p:sp>
      <p:pic>
        <p:nvPicPr>
          <p:cNvPr id="14" name="Picture 13" descr="A doll in a yellow uniform&#10;&#10;Description automatically generated">
            <a:extLst>
              <a:ext uri="{FF2B5EF4-FFF2-40B4-BE49-F238E27FC236}">
                <a16:creationId xmlns:a16="http://schemas.microsoft.com/office/drawing/2014/main" id="{6E83CDB1-215B-8677-BC93-41E71C1D52A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84909"/>
          <a:stretch/>
        </p:blipFill>
        <p:spPr>
          <a:xfrm>
            <a:off x="10402726" y="1878653"/>
            <a:ext cx="1273755" cy="701137"/>
          </a:xfrm>
          <a:prstGeom prst="rect">
            <a:avLst/>
          </a:prstGeom>
        </p:spPr>
      </p:pic>
    </p:spTree>
    <p:extLst>
      <p:ext uri="{BB962C8B-B14F-4D97-AF65-F5344CB8AC3E}">
        <p14:creationId xmlns:p14="http://schemas.microsoft.com/office/powerpoint/2010/main" val="1480044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earing a white and pink outfit&#10;&#10;Description automatically generated">
            <a:extLst>
              <a:ext uri="{FF2B5EF4-FFF2-40B4-BE49-F238E27FC236}">
                <a16:creationId xmlns:a16="http://schemas.microsoft.com/office/drawing/2014/main" id="{2FE1DB6D-F353-D324-E58D-58D60D2982B0}"/>
              </a:ext>
            </a:extLst>
          </p:cNvPr>
          <p:cNvPicPr>
            <a:picLocks noChangeAspect="1"/>
          </p:cNvPicPr>
          <p:nvPr/>
        </p:nvPicPr>
        <p:blipFill rotWithShape="1">
          <a:blip r:embed="rId4" cstate="screen">
            <a:extLst>
              <a:ext uri="{28A0092B-C50C-407E-A947-70E740481C1C}">
                <a14:useLocalDpi xmlns:a14="http://schemas.microsoft.com/office/drawing/2010/main"/>
              </a:ext>
            </a:extLst>
          </a:blip>
          <a:stretch/>
        </p:blipFill>
        <p:spPr>
          <a:xfrm>
            <a:off x="3097987" y="1404447"/>
            <a:ext cx="2427967" cy="5491251"/>
          </a:xfrm>
          <a:prstGeom prst="rect">
            <a:avLst/>
          </a:prstGeom>
        </p:spPr>
      </p:pic>
      <p:pic>
        <p:nvPicPr>
          <p:cNvPr id="2" name="Picture 1" descr="A doll in a yellow uniform&#10;&#10;Description automatically generated">
            <a:extLst>
              <a:ext uri="{FF2B5EF4-FFF2-40B4-BE49-F238E27FC236}">
                <a16:creationId xmlns:a16="http://schemas.microsoft.com/office/drawing/2014/main" id="{19133072-92D4-3855-A9BA-7C6F6C33D2EE}"/>
              </a:ext>
            </a:extLst>
          </p:cNvPr>
          <p:cNvPicPr>
            <a:picLocks noChangeAspect="1"/>
          </p:cNvPicPr>
          <p:nvPr/>
        </p:nvPicPr>
        <p:blipFill rotWithShape="1">
          <a:blip r:embed="rId5" cstate="screen">
            <a:alphaModFix amt="5000"/>
            <a:extLst>
              <a:ext uri="{28A0092B-C50C-407E-A947-70E740481C1C}">
                <a14:useLocalDpi xmlns:a14="http://schemas.microsoft.com/office/drawing/2010/main"/>
              </a:ext>
            </a:extLst>
          </a:blip>
          <a:srcRect l="32515" r="25970"/>
          <a:stretch/>
        </p:blipFill>
        <p:spPr>
          <a:xfrm>
            <a:off x="-173586" y="1219693"/>
            <a:ext cx="2333525" cy="5620928"/>
          </a:xfrm>
          <a:prstGeom prst="rect">
            <a:avLst/>
          </a:prstGeom>
        </p:spPr>
      </p:pic>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5"/>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5"/>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8A5EEBC-0931-A762-7D61-C36C4249CDD0}"/>
              </a:ext>
            </a:extLst>
          </p:cNvPr>
          <p:cNvSpPr/>
          <p:nvPr/>
        </p:nvSpPr>
        <p:spPr>
          <a:xfrm>
            <a:off x="8843234" y="2040409"/>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DB165CC-F8B7-2FA6-5373-06C7D2961DD6}"/>
              </a:ext>
            </a:extLst>
          </p:cNvPr>
          <p:cNvSpPr txBox="1"/>
          <p:nvPr/>
        </p:nvSpPr>
        <p:spPr>
          <a:xfrm>
            <a:off x="1981804" y="5126578"/>
            <a:ext cx="4503156" cy="1631216"/>
          </a:xfrm>
          <a:prstGeom prst="rect">
            <a:avLst/>
          </a:prstGeom>
          <a:noFill/>
          <a:ln>
            <a:noFill/>
          </a:ln>
        </p:spPr>
        <p:txBody>
          <a:bodyPr wrap="none" rtlCol="0">
            <a:spAutoFit/>
          </a:bodyPr>
          <a:lstStyle/>
          <a:p>
            <a:pPr algn="ctr"/>
            <a:r>
              <a:rPr lang="en-GB" sz="10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Astronaut</a:t>
            </a:r>
          </a:p>
        </p:txBody>
      </p:sp>
      <p:pic>
        <p:nvPicPr>
          <p:cNvPr id="14" name="Picture 13" descr="A doll in a yellow uniform&#10;&#10;Description automatically generated">
            <a:extLst>
              <a:ext uri="{FF2B5EF4-FFF2-40B4-BE49-F238E27FC236}">
                <a16:creationId xmlns:a16="http://schemas.microsoft.com/office/drawing/2014/main" id="{6E83CDB1-215B-8677-BC93-41E71C1D52A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84909"/>
          <a:stretch/>
        </p:blipFill>
        <p:spPr>
          <a:xfrm>
            <a:off x="10402726" y="1878653"/>
            <a:ext cx="1273755" cy="701137"/>
          </a:xfrm>
          <a:prstGeom prst="rect">
            <a:avLst/>
          </a:prstGeom>
        </p:spPr>
      </p:pic>
      <p:pic>
        <p:nvPicPr>
          <p:cNvPr id="3" name="Picture 2" descr="A doll wearing a white and pink outfit&#10;&#10;Description automatically generated">
            <a:extLst>
              <a:ext uri="{FF2B5EF4-FFF2-40B4-BE49-F238E27FC236}">
                <a16:creationId xmlns:a16="http://schemas.microsoft.com/office/drawing/2014/main" id="{C42E52DD-A1B0-30B6-16DB-7AF1D60C5FE8}"/>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25951" r="29477" b="90961"/>
          <a:stretch/>
        </p:blipFill>
        <p:spPr>
          <a:xfrm>
            <a:off x="8928507" y="1804729"/>
            <a:ext cx="1107942" cy="508166"/>
          </a:xfrm>
          <a:prstGeom prst="rect">
            <a:avLst/>
          </a:prstGeom>
        </p:spPr>
      </p:pic>
    </p:spTree>
    <p:extLst>
      <p:ext uri="{BB962C8B-B14F-4D97-AF65-F5344CB8AC3E}">
        <p14:creationId xmlns:p14="http://schemas.microsoft.com/office/powerpoint/2010/main" val="15171686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0" name="Picture 249" descr="A black and white grid&#10;&#10;Description automatically generated">
            <a:extLst>
              <a:ext uri="{FF2B5EF4-FFF2-40B4-BE49-F238E27FC236}">
                <a16:creationId xmlns:a16="http://schemas.microsoft.com/office/drawing/2014/main" id="{65A99756-75E6-DC64-73CF-4D8DD300AAC1}"/>
              </a:ext>
            </a:extLst>
          </p:cNvPr>
          <p:cNvPicPr>
            <a:picLocks noChangeAspect="1"/>
          </p:cNvPicPr>
          <p:nvPr/>
        </p:nvPicPr>
        <p:blipFill>
          <a:blip r:embed="rId2"/>
          <a:stretch>
            <a:fillRect/>
          </a:stretch>
        </p:blipFill>
        <p:spPr>
          <a:xfrm>
            <a:off x="0" y="8183465"/>
            <a:ext cx="12192000" cy="6858001"/>
          </a:xfrm>
          <a:prstGeom prst="rect">
            <a:avLst/>
          </a:prstGeom>
        </p:spPr>
      </p:pic>
      <p:pic>
        <p:nvPicPr>
          <p:cNvPr id="5" name="Picture 4" descr="A pink lined paper with a spiral&#10;&#10;Description automatically generated">
            <a:extLst>
              <a:ext uri="{FF2B5EF4-FFF2-40B4-BE49-F238E27FC236}">
                <a16:creationId xmlns:a16="http://schemas.microsoft.com/office/drawing/2014/main" id="{C08FDA11-5C36-C62F-2593-D6E8EEE586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166971">
            <a:off x="-392028" y="-2287611"/>
            <a:ext cx="13005637" cy="11509861"/>
          </a:xfrm>
          <a:prstGeom prst="rect">
            <a:avLst/>
          </a:prstGeom>
        </p:spPr>
      </p:pic>
      <p:pic>
        <p:nvPicPr>
          <p:cNvPr id="7" name="Picture 6" descr="A close-up of a paper&#10;&#10;Description automatically generated">
            <a:extLst>
              <a:ext uri="{FF2B5EF4-FFF2-40B4-BE49-F238E27FC236}">
                <a16:creationId xmlns:a16="http://schemas.microsoft.com/office/drawing/2014/main" id="{024F828E-E739-4E0B-F562-CC358C30CE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83668">
            <a:off x="940851" y="540109"/>
            <a:ext cx="10583717" cy="13364303"/>
          </a:xfrm>
          <a:prstGeom prst="rect">
            <a:avLst/>
          </a:prstGeom>
          <a:effectLst>
            <a:outerShdw blurRad="226400" algn="ctr" rotWithShape="0">
              <a:prstClr val="black">
                <a:alpha val="20000"/>
              </a:prstClr>
            </a:outerShdw>
          </a:effectLst>
        </p:spPr>
      </p:pic>
      <p:pic>
        <p:nvPicPr>
          <p:cNvPr id="17" name="Picture 16" descr="A doll with blonde hair and a pink bag&#10;&#10;Description automatically generated">
            <a:extLst>
              <a:ext uri="{FF2B5EF4-FFF2-40B4-BE49-F238E27FC236}">
                <a16:creationId xmlns:a16="http://schemas.microsoft.com/office/drawing/2014/main" id="{CEC00078-6C4C-C437-F02C-AFB7BF49CEFF}"/>
              </a:ext>
            </a:extLst>
          </p:cNvPr>
          <p:cNvPicPr>
            <a:picLocks noChangeAspect="1"/>
          </p:cNvPicPr>
          <p:nvPr/>
        </p:nvPicPr>
        <p:blipFill>
          <a:blip r:embed="rId5" cstate="screen">
            <a:extLst>
              <a:ext uri="{28A0092B-C50C-407E-A947-70E740481C1C}">
                <a14:useLocalDpi xmlns:a14="http://schemas.microsoft.com/office/drawing/2010/main"/>
              </a:ext>
            </a:extLst>
          </a:blip>
          <a:srcRect l="16397" t="6401" r="12379" b="14073"/>
          <a:stretch>
            <a:fillRect/>
          </a:stretch>
        </p:blipFill>
        <p:spPr>
          <a:xfrm>
            <a:off x="4303697" y="777711"/>
            <a:ext cx="3614185" cy="7259085"/>
          </a:xfrm>
          <a:custGeom>
            <a:avLst/>
            <a:gdLst>
              <a:gd name="connsiteX0" fmla="*/ 2998033 w 5291528"/>
              <a:gd name="connsiteY0" fmla="*/ 0 h 10628026"/>
              <a:gd name="connsiteX1" fmla="*/ 3417757 w 5291528"/>
              <a:gd name="connsiteY1" fmla="*/ 149902 h 10628026"/>
              <a:gd name="connsiteX2" fmla="*/ 3582649 w 5291528"/>
              <a:gd name="connsiteY2" fmla="*/ 494676 h 10628026"/>
              <a:gd name="connsiteX3" fmla="*/ 3957403 w 5291528"/>
              <a:gd name="connsiteY3" fmla="*/ 869430 h 10628026"/>
              <a:gd name="connsiteX4" fmla="*/ 4182256 w 5291528"/>
              <a:gd name="connsiteY4" fmla="*/ 1708879 h 10628026"/>
              <a:gd name="connsiteX5" fmla="*/ 4557010 w 5291528"/>
              <a:gd name="connsiteY5" fmla="*/ 2488367 h 10628026"/>
              <a:gd name="connsiteX6" fmla="*/ 4901783 w 5291528"/>
              <a:gd name="connsiteY6" fmla="*/ 3072984 h 10628026"/>
              <a:gd name="connsiteX7" fmla="*/ 5156616 w 5291528"/>
              <a:gd name="connsiteY7" fmla="*/ 3267856 h 10628026"/>
              <a:gd name="connsiteX8" fmla="*/ 5291528 w 5291528"/>
              <a:gd name="connsiteY8" fmla="*/ 3642610 h 10628026"/>
              <a:gd name="connsiteX9" fmla="*/ 5021705 w 5291528"/>
              <a:gd name="connsiteY9" fmla="*/ 4017364 h 10628026"/>
              <a:gd name="connsiteX10" fmla="*/ 4826833 w 5291528"/>
              <a:gd name="connsiteY10" fmla="*/ 4347148 h 10628026"/>
              <a:gd name="connsiteX11" fmla="*/ 4467069 w 5291528"/>
              <a:gd name="connsiteY11" fmla="*/ 4407108 h 10628026"/>
              <a:gd name="connsiteX12" fmla="*/ 4062334 w 5291528"/>
              <a:gd name="connsiteY12" fmla="*/ 4811843 h 10628026"/>
              <a:gd name="connsiteX13" fmla="*/ 4047344 w 5291528"/>
              <a:gd name="connsiteY13" fmla="*/ 5366479 h 10628026"/>
              <a:gd name="connsiteX14" fmla="*/ 4257206 w 5291528"/>
              <a:gd name="connsiteY14" fmla="*/ 5891135 h 10628026"/>
              <a:gd name="connsiteX15" fmla="*/ 4467069 w 5291528"/>
              <a:gd name="connsiteY15" fmla="*/ 6041036 h 10628026"/>
              <a:gd name="connsiteX16" fmla="*/ 4512039 w 5291528"/>
              <a:gd name="connsiteY16" fmla="*/ 6505731 h 10628026"/>
              <a:gd name="connsiteX17" fmla="*/ 4572000 w 5291528"/>
              <a:gd name="connsiteY17" fmla="*/ 7255239 h 10628026"/>
              <a:gd name="connsiteX18" fmla="*/ 4347147 w 5291528"/>
              <a:gd name="connsiteY18" fmla="*/ 7480092 h 10628026"/>
              <a:gd name="connsiteX19" fmla="*/ 3672590 w 5291528"/>
              <a:gd name="connsiteY19" fmla="*/ 7659974 h 10628026"/>
              <a:gd name="connsiteX20" fmla="*/ 3612629 w 5291528"/>
              <a:gd name="connsiteY20" fmla="*/ 7929797 h 10628026"/>
              <a:gd name="connsiteX21" fmla="*/ 3552669 w 5291528"/>
              <a:gd name="connsiteY21" fmla="*/ 8559384 h 10628026"/>
              <a:gd name="connsiteX22" fmla="*/ 3642610 w 5291528"/>
              <a:gd name="connsiteY22" fmla="*/ 9188971 h 10628026"/>
              <a:gd name="connsiteX23" fmla="*/ 3537678 w 5291528"/>
              <a:gd name="connsiteY23" fmla="*/ 9803567 h 10628026"/>
              <a:gd name="connsiteX24" fmla="*/ 3732551 w 5291528"/>
              <a:gd name="connsiteY24" fmla="*/ 10613036 h 10628026"/>
              <a:gd name="connsiteX25" fmla="*/ 2458387 w 5291528"/>
              <a:gd name="connsiteY25" fmla="*/ 10628026 h 10628026"/>
              <a:gd name="connsiteX26" fmla="*/ 2233534 w 5291528"/>
              <a:gd name="connsiteY26" fmla="*/ 10238282 h 10628026"/>
              <a:gd name="connsiteX27" fmla="*/ 2083633 w 5291528"/>
              <a:gd name="connsiteY27" fmla="*/ 9548735 h 10628026"/>
              <a:gd name="connsiteX28" fmla="*/ 1963711 w 5291528"/>
              <a:gd name="connsiteY28" fmla="*/ 7734925 h 10628026"/>
              <a:gd name="connsiteX29" fmla="*/ 1633928 w 5291528"/>
              <a:gd name="connsiteY29" fmla="*/ 7330190 h 10628026"/>
              <a:gd name="connsiteX30" fmla="*/ 1259174 w 5291528"/>
              <a:gd name="connsiteY30" fmla="*/ 7270230 h 10628026"/>
              <a:gd name="connsiteX31" fmla="*/ 1109272 w 5291528"/>
              <a:gd name="connsiteY31" fmla="*/ 7030387 h 10628026"/>
              <a:gd name="connsiteX32" fmla="*/ 674557 w 5291528"/>
              <a:gd name="connsiteY32" fmla="*/ 6745574 h 10628026"/>
              <a:gd name="connsiteX33" fmla="*/ 809469 w 5291528"/>
              <a:gd name="connsiteY33" fmla="*/ 6385810 h 10628026"/>
              <a:gd name="connsiteX34" fmla="*/ 284813 w 5291528"/>
              <a:gd name="connsiteY34" fmla="*/ 6280879 h 10628026"/>
              <a:gd name="connsiteX35" fmla="*/ 0 w 5291528"/>
              <a:gd name="connsiteY35" fmla="*/ 5756223 h 10628026"/>
              <a:gd name="connsiteX36" fmla="*/ 464695 w 5291528"/>
              <a:gd name="connsiteY36" fmla="*/ 4871803 h 10628026"/>
              <a:gd name="connsiteX37" fmla="*/ 899410 w 5291528"/>
              <a:gd name="connsiteY37" fmla="*/ 4422099 h 10628026"/>
              <a:gd name="connsiteX38" fmla="*/ 1229193 w 5291528"/>
              <a:gd name="connsiteY38" fmla="*/ 4422099 h 10628026"/>
              <a:gd name="connsiteX39" fmla="*/ 1184223 w 5291528"/>
              <a:gd name="connsiteY39" fmla="*/ 4242217 h 10628026"/>
              <a:gd name="connsiteX40" fmla="*/ 929390 w 5291528"/>
              <a:gd name="connsiteY40" fmla="*/ 3837482 h 10628026"/>
              <a:gd name="connsiteX41" fmla="*/ 1139252 w 5291528"/>
              <a:gd name="connsiteY41" fmla="*/ 3312826 h 10628026"/>
              <a:gd name="connsiteX42" fmla="*/ 1618937 w 5291528"/>
              <a:gd name="connsiteY42" fmla="*/ 2803161 h 10628026"/>
              <a:gd name="connsiteX43" fmla="*/ 2068642 w 5291528"/>
              <a:gd name="connsiteY43" fmla="*/ 2353456 h 10628026"/>
              <a:gd name="connsiteX44" fmla="*/ 1963711 w 5291528"/>
              <a:gd name="connsiteY44" fmla="*/ 2263515 h 10628026"/>
              <a:gd name="connsiteX45" fmla="*/ 1918741 w 5291528"/>
              <a:gd name="connsiteY45" fmla="*/ 1588958 h 10628026"/>
              <a:gd name="connsiteX46" fmla="*/ 2023672 w 5291528"/>
              <a:gd name="connsiteY46" fmla="*/ 989351 h 10628026"/>
              <a:gd name="connsiteX47" fmla="*/ 1978701 w 5291528"/>
              <a:gd name="connsiteY47" fmla="*/ 539646 h 10628026"/>
              <a:gd name="connsiteX48" fmla="*/ 2263515 w 5291528"/>
              <a:gd name="connsiteY48" fmla="*/ 134912 h 10628026"/>
              <a:gd name="connsiteX49" fmla="*/ 2563318 w 5291528"/>
              <a:gd name="connsiteY49" fmla="*/ 29980 h 1062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91528" h="10628026">
                <a:moveTo>
                  <a:pt x="2998033" y="0"/>
                </a:moveTo>
                <a:lnTo>
                  <a:pt x="3417757" y="149902"/>
                </a:lnTo>
                <a:lnTo>
                  <a:pt x="3582649" y="494676"/>
                </a:lnTo>
                <a:lnTo>
                  <a:pt x="3957403" y="869430"/>
                </a:lnTo>
                <a:lnTo>
                  <a:pt x="4182256" y="1708879"/>
                </a:lnTo>
                <a:lnTo>
                  <a:pt x="4557010" y="2488367"/>
                </a:lnTo>
                <a:lnTo>
                  <a:pt x="4901783" y="3072984"/>
                </a:lnTo>
                <a:lnTo>
                  <a:pt x="5156616" y="3267856"/>
                </a:lnTo>
                <a:lnTo>
                  <a:pt x="5291528" y="3642610"/>
                </a:lnTo>
                <a:lnTo>
                  <a:pt x="5021705" y="4017364"/>
                </a:lnTo>
                <a:lnTo>
                  <a:pt x="4826833" y="4347148"/>
                </a:lnTo>
                <a:lnTo>
                  <a:pt x="4467069" y="4407108"/>
                </a:lnTo>
                <a:lnTo>
                  <a:pt x="4062334" y="4811843"/>
                </a:lnTo>
                <a:lnTo>
                  <a:pt x="4047344" y="5366479"/>
                </a:lnTo>
                <a:lnTo>
                  <a:pt x="4257206" y="5891135"/>
                </a:lnTo>
                <a:lnTo>
                  <a:pt x="4467069" y="6041036"/>
                </a:lnTo>
                <a:lnTo>
                  <a:pt x="4512039" y="6505731"/>
                </a:lnTo>
                <a:lnTo>
                  <a:pt x="4572000" y="7255239"/>
                </a:lnTo>
                <a:lnTo>
                  <a:pt x="4347147" y="7480092"/>
                </a:lnTo>
                <a:lnTo>
                  <a:pt x="3672590" y="7659974"/>
                </a:lnTo>
                <a:lnTo>
                  <a:pt x="3612629" y="7929797"/>
                </a:lnTo>
                <a:lnTo>
                  <a:pt x="3552669" y="8559384"/>
                </a:lnTo>
                <a:lnTo>
                  <a:pt x="3642610" y="9188971"/>
                </a:lnTo>
                <a:lnTo>
                  <a:pt x="3537678" y="9803567"/>
                </a:lnTo>
                <a:lnTo>
                  <a:pt x="3732551" y="10613036"/>
                </a:lnTo>
                <a:lnTo>
                  <a:pt x="2458387" y="10628026"/>
                </a:lnTo>
                <a:lnTo>
                  <a:pt x="2233534" y="10238282"/>
                </a:lnTo>
                <a:lnTo>
                  <a:pt x="2083633" y="9548735"/>
                </a:lnTo>
                <a:lnTo>
                  <a:pt x="1963711" y="7734925"/>
                </a:lnTo>
                <a:lnTo>
                  <a:pt x="1633928" y="7330190"/>
                </a:lnTo>
                <a:lnTo>
                  <a:pt x="1259174" y="7270230"/>
                </a:lnTo>
                <a:lnTo>
                  <a:pt x="1109272" y="7030387"/>
                </a:lnTo>
                <a:lnTo>
                  <a:pt x="674557" y="6745574"/>
                </a:lnTo>
                <a:lnTo>
                  <a:pt x="809469" y="6385810"/>
                </a:lnTo>
                <a:lnTo>
                  <a:pt x="284813" y="6280879"/>
                </a:lnTo>
                <a:lnTo>
                  <a:pt x="0" y="5756223"/>
                </a:lnTo>
                <a:lnTo>
                  <a:pt x="464695" y="4871803"/>
                </a:lnTo>
                <a:lnTo>
                  <a:pt x="899410" y="4422099"/>
                </a:lnTo>
                <a:lnTo>
                  <a:pt x="1229193" y="4422099"/>
                </a:lnTo>
                <a:lnTo>
                  <a:pt x="1184223" y="4242217"/>
                </a:lnTo>
                <a:lnTo>
                  <a:pt x="929390" y="3837482"/>
                </a:lnTo>
                <a:lnTo>
                  <a:pt x="1139252" y="3312826"/>
                </a:lnTo>
                <a:lnTo>
                  <a:pt x="1618937" y="2803161"/>
                </a:lnTo>
                <a:lnTo>
                  <a:pt x="2068642" y="2353456"/>
                </a:lnTo>
                <a:lnTo>
                  <a:pt x="1963711" y="2263515"/>
                </a:lnTo>
                <a:lnTo>
                  <a:pt x="1918741" y="1588958"/>
                </a:lnTo>
                <a:lnTo>
                  <a:pt x="2023672" y="989351"/>
                </a:lnTo>
                <a:lnTo>
                  <a:pt x="1978701" y="539646"/>
                </a:lnTo>
                <a:lnTo>
                  <a:pt x="2263515" y="134912"/>
                </a:lnTo>
                <a:lnTo>
                  <a:pt x="2563318" y="29980"/>
                </a:lnTo>
                <a:close/>
              </a:path>
            </a:pathLst>
          </a:custGeom>
          <a:effectLst>
            <a:outerShdw blurRad="114300" algn="ctr" rotWithShape="0">
              <a:prstClr val="black">
                <a:alpha val="18000"/>
              </a:prstClr>
            </a:outerShdw>
          </a:effectLst>
        </p:spPr>
      </p:pic>
      <p:pic>
        <p:nvPicPr>
          <p:cNvPr id="3" name="Picture 2" descr="A pink card with a cartoon of a person&#10;&#10;Description automatically generated">
            <a:extLst>
              <a:ext uri="{FF2B5EF4-FFF2-40B4-BE49-F238E27FC236}">
                <a16:creationId xmlns:a16="http://schemas.microsoft.com/office/drawing/2014/main" id="{8E6D684D-023F-5875-C9EA-F5BAF58C70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229235">
            <a:off x="7293645" y="4343124"/>
            <a:ext cx="5152107" cy="3710862"/>
          </a:xfrm>
          <a:prstGeom prst="rect">
            <a:avLst/>
          </a:prstGeom>
        </p:spPr>
      </p:pic>
      <p:grpSp>
        <p:nvGrpSpPr>
          <p:cNvPr id="242" name="eyes">
            <a:extLst>
              <a:ext uri="{FF2B5EF4-FFF2-40B4-BE49-F238E27FC236}">
                <a16:creationId xmlns:a16="http://schemas.microsoft.com/office/drawing/2014/main" id="{DEE77021-11F7-DE72-92E1-EC8CDE34E33E}"/>
              </a:ext>
            </a:extLst>
          </p:cNvPr>
          <p:cNvGrpSpPr/>
          <p:nvPr/>
        </p:nvGrpSpPr>
        <p:grpSpPr>
          <a:xfrm>
            <a:off x="2350223" y="1194977"/>
            <a:ext cx="3471783" cy="741240"/>
            <a:chOff x="2350223" y="1194977"/>
            <a:chExt cx="3471783" cy="741240"/>
          </a:xfrm>
        </p:grpSpPr>
        <mc:AlternateContent xmlns:mc="http://schemas.openxmlformats.org/markup-compatibility/2006" xmlns:p14="http://schemas.microsoft.com/office/powerpoint/2010/main">
          <mc:Choice Requires="p14">
            <p:contentPart p14:bwMode="auto" r:id="rId7">
              <p14:nvContentPartPr>
                <p14:cNvPr id="102" name="Ink 101">
                  <a:extLst>
                    <a:ext uri="{FF2B5EF4-FFF2-40B4-BE49-F238E27FC236}">
                      <a16:creationId xmlns:a16="http://schemas.microsoft.com/office/drawing/2014/main" id="{289DF07A-1DFC-9360-7038-2496A722D35F}"/>
                    </a:ext>
                  </a:extLst>
                </p14:cNvPr>
                <p14:cNvContentPartPr/>
                <p14:nvPr/>
              </p14:nvContentPartPr>
              <p14:xfrm>
                <a:off x="2350223" y="1194977"/>
                <a:ext cx="159480" cy="511920"/>
              </p14:xfrm>
            </p:contentPart>
          </mc:Choice>
          <mc:Fallback xmlns="" xmlns:a14="http://schemas.microsoft.com/office/drawing/2010/main" xmlns:a16="http://schemas.microsoft.com/office/drawing/2014/main">
            <p:pic>
              <p:nvPicPr>
                <p:cNvPr id="102" name="Ink 101">
                  <a:extLst>
                    <a:ext uri="{FF2B5EF4-FFF2-40B4-BE49-F238E27FC236}">
                      <a16:creationId xmlns:a16="http://schemas.microsoft.com/office/drawing/2014/main" id="{289DF07A-1DFC-9360-7038-2496A722D35F}"/>
                    </a:ext>
                  </a:extLst>
                </p:cNvPr>
                <p:cNvPicPr/>
                <p:nvPr/>
              </p:nvPicPr>
              <p:blipFill>
                <a:blip r:embed="rId8"/>
                <a:stretch>
                  <a:fillRect/>
                </a:stretch>
              </p:blipFill>
              <p:spPr>
                <a:xfrm>
                  <a:off x="2319623" y="1164377"/>
                  <a:ext cx="22068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3" name="Ink 102">
                  <a:extLst>
                    <a:ext uri="{FF2B5EF4-FFF2-40B4-BE49-F238E27FC236}">
                      <a16:creationId xmlns:a16="http://schemas.microsoft.com/office/drawing/2014/main" id="{B25CB301-1258-DA9C-53EC-DB8DFEE13166}"/>
                    </a:ext>
                  </a:extLst>
                </p14:cNvPr>
                <p14:cNvContentPartPr/>
                <p14:nvPr/>
              </p14:nvContentPartPr>
              <p14:xfrm>
                <a:off x="2608703" y="1390457"/>
                <a:ext cx="34200" cy="285480"/>
              </p14:xfrm>
            </p:contentPart>
          </mc:Choice>
          <mc:Fallback xmlns="" xmlns:a14="http://schemas.microsoft.com/office/drawing/2010/main" xmlns:a16="http://schemas.microsoft.com/office/drawing/2014/main">
            <p:pic>
              <p:nvPicPr>
                <p:cNvPr id="103" name="Ink 102">
                  <a:extLst>
                    <a:ext uri="{FF2B5EF4-FFF2-40B4-BE49-F238E27FC236}">
                      <a16:creationId xmlns:a16="http://schemas.microsoft.com/office/drawing/2014/main" id="{B25CB301-1258-DA9C-53EC-DB8DFEE13166}"/>
                    </a:ext>
                  </a:extLst>
                </p:cNvPr>
                <p:cNvPicPr/>
                <p:nvPr/>
              </p:nvPicPr>
              <p:blipFill>
                <a:blip r:embed="rId10"/>
                <a:stretch>
                  <a:fillRect/>
                </a:stretch>
              </p:blipFill>
              <p:spPr>
                <a:xfrm>
                  <a:off x="2577743" y="1359497"/>
                  <a:ext cx="957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5" name="Ink 104">
                  <a:extLst>
                    <a:ext uri="{FF2B5EF4-FFF2-40B4-BE49-F238E27FC236}">
                      <a16:creationId xmlns:a16="http://schemas.microsoft.com/office/drawing/2014/main" id="{50A77CAD-D90C-C29E-C5B1-0CB9268E92B2}"/>
                    </a:ext>
                  </a:extLst>
                </p14:cNvPr>
                <p14:cNvContentPartPr/>
                <p14:nvPr/>
              </p14:nvContentPartPr>
              <p14:xfrm>
                <a:off x="2732183" y="1426097"/>
                <a:ext cx="186840" cy="510120"/>
              </p14:xfrm>
            </p:contentPart>
          </mc:Choice>
          <mc:Fallback xmlns="" xmlns:a14="http://schemas.microsoft.com/office/drawing/2010/main" xmlns:a16="http://schemas.microsoft.com/office/drawing/2014/main">
            <p:pic>
              <p:nvPicPr>
                <p:cNvPr id="105" name="Ink 104">
                  <a:extLst>
                    <a:ext uri="{FF2B5EF4-FFF2-40B4-BE49-F238E27FC236}">
                      <a16:creationId xmlns:a16="http://schemas.microsoft.com/office/drawing/2014/main" id="{50A77CAD-D90C-C29E-C5B1-0CB9268E92B2}"/>
                    </a:ext>
                  </a:extLst>
                </p:cNvPr>
                <p:cNvPicPr/>
                <p:nvPr/>
              </p:nvPicPr>
              <p:blipFill>
                <a:blip r:embed="rId12"/>
                <a:stretch>
                  <a:fillRect/>
                </a:stretch>
              </p:blipFill>
              <p:spPr>
                <a:xfrm>
                  <a:off x="2701583" y="1395137"/>
                  <a:ext cx="24840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7" name="Ink 106">
                  <a:extLst>
                    <a:ext uri="{FF2B5EF4-FFF2-40B4-BE49-F238E27FC236}">
                      <a16:creationId xmlns:a16="http://schemas.microsoft.com/office/drawing/2014/main" id="{0273447F-819B-FD3D-313B-F07B199063AE}"/>
                    </a:ext>
                  </a:extLst>
                </p14:cNvPr>
                <p14:cNvContentPartPr/>
                <p14:nvPr/>
              </p14:nvContentPartPr>
              <p14:xfrm>
                <a:off x="2567303" y="1197137"/>
                <a:ext cx="44640" cy="33120"/>
              </p14:xfrm>
            </p:contentPart>
          </mc:Choice>
          <mc:Fallback xmlns="" xmlns:a14="http://schemas.microsoft.com/office/drawing/2010/main" xmlns:a16="http://schemas.microsoft.com/office/drawing/2014/main">
            <p:pic>
              <p:nvPicPr>
                <p:cNvPr id="107" name="Ink 106">
                  <a:extLst>
                    <a:ext uri="{FF2B5EF4-FFF2-40B4-BE49-F238E27FC236}">
                      <a16:creationId xmlns:a16="http://schemas.microsoft.com/office/drawing/2014/main" id="{0273447F-819B-FD3D-313B-F07B199063AE}"/>
                    </a:ext>
                  </a:extLst>
                </p:cNvPr>
                <p:cNvPicPr/>
                <p:nvPr/>
              </p:nvPicPr>
              <p:blipFill>
                <a:blip r:embed="rId14"/>
                <a:stretch>
                  <a:fillRect/>
                </a:stretch>
              </p:blipFill>
              <p:spPr>
                <a:xfrm>
                  <a:off x="2536703" y="1166537"/>
                  <a:ext cx="105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a:extLst>
                    <a:ext uri="{FF2B5EF4-FFF2-40B4-BE49-F238E27FC236}">
                      <a16:creationId xmlns:a16="http://schemas.microsoft.com/office/drawing/2014/main" id="{4F47B7BD-1723-56CA-6E72-57319D4F7946}"/>
                    </a:ext>
                  </a:extLst>
                </p14:cNvPr>
                <p14:cNvContentPartPr/>
                <p14:nvPr/>
              </p14:nvContentPartPr>
              <p14:xfrm>
                <a:off x="3243743" y="1395857"/>
                <a:ext cx="237960" cy="285480"/>
              </p14:xfrm>
            </p:contentPart>
          </mc:Choice>
          <mc:Fallback xmlns="" xmlns:a14="http://schemas.microsoft.com/office/drawing/2010/main" xmlns:a16="http://schemas.microsoft.com/office/drawing/2014/main">
            <p:pic>
              <p:nvPicPr>
                <p:cNvPr id="109" name="Ink 108">
                  <a:extLst>
                    <a:ext uri="{FF2B5EF4-FFF2-40B4-BE49-F238E27FC236}">
                      <a16:creationId xmlns:a16="http://schemas.microsoft.com/office/drawing/2014/main" id="{4F47B7BD-1723-56CA-6E72-57319D4F7946}"/>
                    </a:ext>
                  </a:extLst>
                </p:cNvPr>
                <p:cNvPicPr/>
                <p:nvPr/>
              </p:nvPicPr>
              <p:blipFill>
                <a:blip r:embed="rId16"/>
                <a:stretch>
                  <a:fillRect/>
                </a:stretch>
              </p:blipFill>
              <p:spPr>
                <a:xfrm>
                  <a:off x="3213143" y="1365257"/>
                  <a:ext cx="2995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0" name="Ink 109">
                  <a:extLst>
                    <a:ext uri="{FF2B5EF4-FFF2-40B4-BE49-F238E27FC236}">
                      <a16:creationId xmlns:a16="http://schemas.microsoft.com/office/drawing/2014/main" id="{2552EAE4-110D-87AD-08E2-AE72DA0802FE}"/>
                    </a:ext>
                  </a:extLst>
                </p14:cNvPr>
                <p14:cNvContentPartPr/>
                <p14:nvPr/>
              </p14:nvContentPartPr>
              <p14:xfrm>
                <a:off x="3552983" y="1496297"/>
                <a:ext cx="147600" cy="166320"/>
              </p14:xfrm>
            </p:contentPart>
          </mc:Choice>
          <mc:Fallback xmlns="" xmlns:a14="http://schemas.microsoft.com/office/drawing/2010/main" xmlns:a16="http://schemas.microsoft.com/office/drawing/2014/main">
            <p:pic>
              <p:nvPicPr>
                <p:cNvPr id="110" name="Ink 109">
                  <a:extLst>
                    <a:ext uri="{FF2B5EF4-FFF2-40B4-BE49-F238E27FC236}">
                      <a16:creationId xmlns:a16="http://schemas.microsoft.com/office/drawing/2014/main" id="{2552EAE4-110D-87AD-08E2-AE72DA0802FE}"/>
                    </a:ext>
                  </a:extLst>
                </p:cNvPr>
                <p:cNvPicPr/>
                <p:nvPr/>
              </p:nvPicPr>
              <p:blipFill>
                <a:blip r:embed="rId18"/>
                <a:stretch>
                  <a:fillRect/>
                </a:stretch>
              </p:blipFill>
              <p:spPr>
                <a:xfrm>
                  <a:off x="3522383" y="1465697"/>
                  <a:ext cx="209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1" name="Ink 110">
                  <a:extLst>
                    <a:ext uri="{FF2B5EF4-FFF2-40B4-BE49-F238E27FC236}">
                      <a16:creationId xmlns:a16="http://schemas.microsoft.com/office/drawing/2014/main" id="{7BC854B3-3E5D-7E1C-223E-29F906913568}"/>
                    </a:ext>
                  </a:extLst>
                </p14:cNvPr>
                <p14:cNvContentPartPr/>
                <p14:nvPr/>
              </p14:nvContentPartPr>
              <p14:xfrm>
                <a:off x="3692663" y="1418537"/>
                <a:ext cx="30600" cy="506880"/>
              </p14:xfrm>
            </p:contentPart>
          </mc:Choice>
          <mc:Fallback xmlns="" xmlns:a14="http://schemas.microsoft.com/office/drawing/2010/main" xmlns:a16="http://schemas.microsoft.com/office/drawing/2014/main">
            <p:pic>
              <p:nvPicPr>
                <p:cNvPr id="111" name="Ink 110">
                  <a:extLst>
                    <a:ext uri="{FF2B5EF4-FFF2-40B4-BE49-F238E27FC236}">
                      <a16:creationId xmlns:a16="http://schemas.microsoft.com/office/drawing/2014/main" id="{7BC854B3-3E5D-7E1C-223E-29F906913568}"/>
                    </a:ext>
                  </a:extLst>
                </p:cNvPr>
                <p:cNvPicPr/>
                <p:nvPr/>
              </p:nvPicPr>
              <p:blipFill>
                <a:blip r:embed="rId20"/>
                <a:stretch>
                  <a:fillRect/>
                </a:stretch>
              </p:blipFill>
              <p:spPr>
                <a:xfrm>
                  <a:off x="3661703" y="1387937"/>
                  <a:ext cx="92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2" name="Ink 111">
                  <a:extLst>
                    <a:ext uri="{FF2B5EF4-FFF2-40B4-BE49-F238E27FC236}">
                      <a16:creationId xmlns:a16="http://schemas.microsoft.com/office/drawing/2014/main" id="{65F9754C-D09A-9AA9-F61F-4A54C6B9A0E4}"/>
                    </a:ext>
                  </a:extLst>
                </p14:cNvPr>
                <p14:cNvContentPartPr/>
                <p14:nvPr/>
              </p14:nvContentPartPr>
              <p14:xfrm>
                <a:off x="3792383" y="1390097"/>
                <a:ext cx="234360" cy="292680"/>
              </p14:xfrm>
            </p:contentPart>
          </mc:Choice>
          <mc:Fallback xmlns="" xmlns:a14="http://schemas.microsoft.com/office/drawing/2010/main" xmlns:a16="http://schemas.microsoft.com/office/drawing/2014/main">
            <p:pic>
              <p:nvPicPr>
                <p:cNvPr id="112" name="Ink 111">
                  <a:extLst>
                    <a:ext uri="{FF2B5EF4-FFF2-40B4-BE49-F238E27FC236}">
                      <a16:creationId xmlns:a16="http://schemas.microsoft.com/office/drawing/2014/main" id="{65F9754C-D09A-9AA9-F61F-4A54C6B9A0E4}"/>
                    </a:ext>
                  </a:extLst>
                </p:cNvPr>
                <p:cNvPicPr/>
                <p:nvPr/>
              </p:nvPicPr>
              <p:blipFill>
                <a:blip r:embed="rId22"/>
                <a:stretch>
                  <a:fillRect/>
                </a:stretch>
              </p:blipFill>
              <p:spPr>
                <a:xfrm>
                  <a:off x="3761783" y="1359497"/>
                  <a:ext cx="2959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5" name="Ink 114">
                  <a:extLst>
                    <a:ext uri="{FF2B5EF4-FFF2-40B4-BE49-F238E27FC236}">
                      <a16:creationId xmlns:a16="http://schemas.microsoft.com/office/drawing/2014/main" id="{49F04EDB-7FCB-6751-D2F2-CEB407C64C9F}"/>
                    </a:ext>
                  </a:extLst>
                </p14:cNvPr>
                <p14:cNvContentPartPr/>
                <p14:nvPr/>
              </p14:nvContentPartPr>
              <p14:xfrm>
                <a:off x="4108046" y="1439057"/>
                <a:ext cx="171720" cy="241200"/>
              </p14:xfrm>
            </p:contentPart>
          </mc:Choice>
          <mc:Fallback xmlns="" xmlns:a14="http://schemas.microsoft.com/office/drawing/2010/main" xmlns:a16="http://schemas.microsoft.com/office/drawing/2014/main">
            <p:pic>
              <p:nvPicPr>
                <p:cNvPr id="115" name="Ink 114">
                  <a:extLst>
                    <a:ext uri="{FF2B5EF4-FFF2-40B4-BE49-F238E27FC236}">
                      <a16:creationId xmlns:a16="http://schemas.microsoft.com/office/drawing/2014/main" id="{49F04EDB-7FCB-6751-D2F2-CEB407C64C9F}"/>
                    </a:ext>
                  </a:extLst>
                </p:cNvPr>
                <p:cNvPicPr/>
                <p:nvPr/>
              </p:nvPicPr>
              <p:blipFill>
                <a:blip r:embed="rId24"/>
                <a:stretch>
                  <a:fillRect/>
                </a:stretch>
              </p:blipFill>
              <p:spPr>
                <a:xfrm>
                  <a:off x="4077086" y="1408097"/>
                  <a:ext cx="2329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8" name="Ink 117">
                  <a:extLst>
                    <a:ext uri="{FF2B5EF4-FFF2-40B4-BE49-F238E27FC236}">
                      <a16:creationId xmlns:a16="http://schemas.microsoft.com/office/drawing/2014/main" id="{7B49EA50-1F70-0C24-9810-B942A6F38252}"/>
                    </a:ext>
                  </a:extLst>
                </p14:cNvPr>
                <p14:cNvContentPartPr/>
                <p14:nvPr/>
              </p14:nvContentPartPr>
              <p14:xfrm>
                <a:off x="4449326" y="1495937"/>
                <a:ext cx="1344600" cy="50760"/>
              </p14:xfrm>
            </p:contentPart>
          </mc:Choice>
          <mc:Fallback xmlns="" xmlns:a14="http://schemas.microsoft.com/office/drawing/2010/main" xmlns:a16="http://schemas.microsoft.com/office/drawing/2014/main">
            <p:pic>
              <p:nvPicPr>
                <p:cNvPr id="118" name="Ink 117">
                  <a:extLst>
                    <a:ext uri="{FF2B5EF4-FFF2-40B4-BE49-F238E27FC236}">
                      <a16:creationId xmlns:a16="http://schemas.microsoft.com/office/drawing/2014/main" id="{7B49EA50-1F70-0C24-9810-B942A6F38252}"/>
                    </a:ext>
                  </a:extLst>
                </p:cNvPr>
                <p:cNvPicPr/>
                <p:nvPr/>
              </p:nvPicPr>
              <p:blipFill>
                <a:blip r:embed="rId26"/>
                <a:stretch>
                  <a:fillRect/>
                </a:stretch>
              </p:blipFill>
              <p:spPr>
                <a:xfrm>
                  <a:off x="4418366" y="1465337"/>
                  <a:ext cx="1405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1" name="Ink 120">
                  <a:extLst>
                    <a:ext uri="{FF2B5EF4-FFF2-40B4-BE49-F238E27FC236}">
                      <a16:creationId xmlns:a16="http://schemas.microsoft.com/office/drawing/2014/main" id="{7E0FC87F-10A0-A86E-2F3F-A953D0650CFB}"/>
                    </a:ext>
                  </a:extLst>
                </p14:cNvPr>
                <p14:cNvContentPartPr/>
                <p14:nvPr/>
              </p14:nvContentPartPr>
              <p14:xfrm>
                <a:off x="5663246" y="1458857"/>
                <a:ext cx="158760" cy="147240"/>
              </p14:xfrm>
            </p:contentPart>
          </mc:Choice>
          <mc:Fallback xmlns="" xmlns:a14="http://schemas.microsoft.com/office/drawing/2010/main" xmlns:a16="http://schemas.microsoft.com/office/drawing/2014/main">
            <p:pic>
              <p:nvPicPr>
                <p:cNvPr id="121" name="Ink 120">
                  <a:extLst>
                    <a:ext uri="{FF2B5EF4-FFF2-40B4-BE49-F238E27FC236}">
                      <a16:creationId xmlns:a16="http://schemas.microsoft.com/office/drawing/2014/main" id="{7E0FC87F-10A0-A86E-2F3F-A953D0650CFB}"/>
                    </a:ext>
                  </a:extLst>
                </p:cNvPr>
                <p:cNvPicPr/>
                <p:nvPr/>
              </p:nvPicPr>
              <p:blipFill>
                <a:blip r:embed="rId28"/>
                <a:stretch>
                  <a:fillRect/>
                </a:stretch>
              </p:blipFill>
              <p:spPr>
                <a:xfrm>
                  <a:off x="5632646" y="1428257"/>
                  <a:ext cx="220320" cy="208440"/>
                </a:xfrm>
                <a:prstGeom prst="rect">
                  <a:avLst/>
                </a:prstGeom>
              </p:spPr>
            </p:pic>
          </mc:Fallback>
        </mc:AlternateContent>
      </p:grpSp>
      <p:grpSp>
        <p:nvGrpSpPr>
          <p:cNvPr id="245" name="nose">
            <a:extLst>
              <a:ext uri="{FF2B5EF4-FFF2-40B4-BE49-F238E27FC236}">
                <a16:creationId xmlns:a16="http://schemas.microsoft.com/office/drawing/2014/main" id="{54794742-9160-A2B8-A42C-E6ACF58AF6AA}"/>
              </a:ext>
            </a:extLst>
          </p:cNvPr>
          <p:cNvGrpSpPr/>
          <p:nvPr/>
        </p:nvGrpSpPr>
        <p:grpSpPr>
          <a:xfrm>
            <a:off x="1840552" y="1779239"/>
            <a:ext cx="3995235" cy="996822"/>
            <a:chOff x="1840552" y="1779239"/>
            <a:chExt cx="3995235" cy="996822"/>
          </a:xfrm>
        </p:grpSpPr>
        <mc:AlternateContent xmlns:mc="http://schemas.openxmlformats.org/markup-compatibility/2006" xmlns:p14="http://schemas.microsoft.com/office/powerpoint/2010/main">
          <mc:Choice Requires="p14">
            <p:contentPart p14:bwMode="auto" r:id="rId29">
              <p14:nvContentPartPr>
                <p14:cNvPr id="122" name="Ink 121">
                  <a:extLst>
                    <a:ext uri="{FF2B5EF4-FFF2-40B4-BE49-F238E27FC236}">
                      <a16:creationId xmlns:a16="http://schemas.microsoft.com/office/drawing/2014/main" id="{3B6C399C-B25C-5792-C924-04C218797C47}"/>
                    </a:ext>
                  </a:extLst>
                </p14:cNvPr>
                <p14:cNvContentPartPr/>
                <p14:nvPr/>
              </p14:nvContentPartPr>
              <p14:xfrm>
                <a:off x="1840552" y="2040941"/>
                <a:ext cx="190080" cy="527760"/>
              </p14:xfrm>
            </p:contentPart>
          </mc:Choice>
          <mc:Fallback xmlns="" xmlns:a14="http://schemas.microsoft.com/office/drawing/2010/main" xmlns:a16="http://schemas.microsoft.com/office/drawing/2014/main">
            <p:pic>
              <p:nvPicPr>
                <p:cNvPr id="122" name="Ink 121">
                  <a:extLst>
                    <a:ext uri="{FF2B5EF4-FFF2-40B4-BE49-F238E27FC236}">
                      <a16:creationId xmlns:a16="http://schemas.microsoft.com/office/drawing/2014/main" id="{3B6C399C-B25C-5792-C924-04C218797C47}"/>
                    </a:ext>
                  </a:extLst>
                </p:cNvPr>
                <p:cNvPicPr/>
                <p:nvPr/>
              </p:nvPicPr>
              <p:blipFill>
                <a:blip r:embed="rId30"/>
                <a:stretch>
                  <a:fillRect/>
                </a:stretch>
              </p:blipFill>
              <p:spPr>
                <a:xfrm>
                  <a:off x="1809952" y="2010341"/>
                  <a:ext cx="2512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3" name="Ink 122">
                  <a:extLst>
                    <a:ext uri="{FF2B5EF4-FFF2-40B4-BE49-F238E27FC236}">
                      <a16:creationId xmlns:a16="http://schemas.microsoft.com/office/drawing/2014/main" id="{9D87A41D-8E2D-0321-F83A-B8E05249E5EE}"/>
                    </a:ext>
                  </a:extLst>
                </p14:cNvPr>
                <p14:cNvContentPartPr/>
                <p14:nvPr/>
              </p14:nvContentPartPr>
              <p14:xfrm>
                <a:off x="2113792" y="2236061"/>
                <a:ext cx="28440" cy="261360"/>
              </p14:xfrm>
            </p:contentPart>
          </mc:Choice>
          <mc:Fallback xmlns="" xmlns:a14="http://schemas.microsoft.com/office/drawing/2010/main" xmlns:a16="http://schemas.microsoft.com/office/drawing/2014/main">
            <p:pic>
              <p:nvPicPr>
                <p:cNvPr id="123" name="Ink 122">
                  <a:extLst>
                    <a:ext uri="{FF2B5EF4-FFF2-40B4-BE49-F238E27FC236}">
                      <a16:creationId xmlns:a16="http://schemas.microsoft.com/office/drawing/2014/main" id="{9D87A41D-8E2D-0321-F83A-B8E05249E5EE}"/>
                    </a:ext>
                  </a:extLst>
                </p:cNvPr>
                <p:cNvPicPr/>
                <p:nvPr/>
              </p:nvPicPr>
              <p:blipFill>
                <a:blip r:embed="rId32"/>
                <a:stretch>
                  <a:fillRect/>
                </a:stretch>
              </p:blipFill>
              <p:spPr>
                <a:xfrm>
                  <a:off x="2083192" y="2205101"/>
                  <a:ext cx="900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8" name="Ink 127">
                  <a:extLst>
                    <a:ext uri="{FF2B5EF4-FFF2-40B4-BE49-F238E27FC236}">
                      <a16:creationId xmlns:a16="http://schemas.microsoft.com/office/drawing/2014/main" id="{FA98248E-6628-E426-934E-2D0B82B5FEC9}"/>
                    </a:ext>
                  </a:extLst>
                </p14:cNvPr>
                <p14:cNvContentPartPr/>
                <p14:nvPr/>
              </p14:nvContentPartPr>
              <p14:xfrm>
                <a:off x="2090752" y="2027621"/>
                <a:ext cx="32040" cy="38520"/>
              </p14:xfrm>
            </p:contentPart>
          </mc:Choice>
          <mc:Fallback xmlns="" xmlns:a14="http://schemas.microsoft.com/office/drawing/2010/main" xmlns:a16="http://schemas.microsoft.com/office/drawing/2014/main">
            <p:pic>
              <p:nvPicPr>
                <p:cNvPr id="128" name="Ink 127">
                  <a:extLst>
                    <a:ext uri="{FF2B5EF4-FFF2-40B4-BE49-F238E27FC236}">
                      <a16:creationId xmlns:a16="http://schemas.microsoft.com/office/drawing/2014/main" id="{FA98248E-6628-E426-934E-2D0B82B5FEC9}"/>
                    </a:ext>
                  </a:extLst>
                </p:cNvPr>
                <p:cNvPicPr/>
                <p:nvPr/>
              </p:nvPicPr>
              <p:blipFill>
                <a:blip r:embed="rId34"/>
                <a:stretch>
                  <a:fillRect/>
                </a:stretch>
              </p:blipFill>
              <p:spPr>
                <a:xfrm>
                  <a:off x="2060152" y="1997021"/>
                  <a:ext cx="93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 name="Ink 123">
                  <a:extLst>
                    <a:ext uri="{FF2B5EF4-FFF2-40B4-BE49-F238E27FC236}">
                      <a16:creationId xmlns:a16="http://schemas.microsoft.com/office/drawing/2014/main" id="{753FE9BD-A6A8-ABB6-956E-5483045C0B5A}"/>
                    </a:ext>
                  </a:extLst>
                </p14:cNvPr>
                <p14:cNvContentPartPr/>
                <p14:nvPr/>
              </p14:nvContentPartPr>
              <p14:xfrm>
                <a:off x="2207392" y="2255141"/>
                <a:ext cx="228240" cy="520920"/>
              </p14:xfrm>
            </p:contentPart>
          </mc:Choice>
          <mc:Fallback xmlns="" xmlns:a14="http://schemas.microsoft.com/office/drawing/2010/main" xmlns:a16="http://schemas.microsoft.com/office/drawing/2014/main">
            <p:pic>
              <p:nvPicPr>
                <p:cNvPr id="124" name="Ink 123">
                  <a:extLst>
                    <a:ext uri="{FF2B5EF4-FFF2-40B4-BE49-F238E27FC236}">
                      <a16:creationId xmlns:a16="http://schemas.microsoft.com/office/drawing/2014/main" id="{753FE9BD-A6A8-ABB6-956E-5483045C0B5A}"/>
                    </a:ext>
                  </a:extLst>
                </p:cNvPr>
                <p:cNvPicPr/>
                <p:nvPr/>
              </p:nvPicPr>
              <p:blipFill>
                <a:blip r:embed="rId36"/>
                <a:stretch>
                  <a:fillRect/>
                </a:stretch>
              </p:blipFill>
              <p:spPr>
                <a:xfrm>
                  <a:off x="2176792" y="2224541"/>
                  <a:ext cx="28944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6" name="Ink 125">
                  <a:extLst>
                    <a:ext uri="{FF2B5EF4-FFF2-40B4-BE49-F238E27FC236}">
                      <a16:creationId xmlns:a16="http://schemas.microsoft.com/office/drawing/2014/main" id="{00B4A514-4205-A85C-0FCD-FE2A33B9B148}"/>
                    </a:ext>
                  </a:extLst>
                </p14:cNvPr>
                <p14:cNvContentPartPr/>
                <p14:nvPr/>
              </p14:nvContentPartPr>
              <p14:xfrm>
                <a:off x="2490352" y="2000621"/>
                <a:ext cx="195480" cy="560160"/>
              </p14:xfrm>
            </p:contentPart>
          </mc:Choice>
          <mc:Fallback xmlns="" xmlns:a14="http://schemas.microsoft.com/office/drawing/2010/main" xmlns:a16="http://schemas.microsoft.com/office/drawing/2014/main">
            <p:pic>
              <p:nvPicPr>
                <p:cNvPr id="126" name="Ink 125">
                  <a:extLst>
                    <a:ext uri="{FF2B5EF4-FFF2-40B4-BE49-F238E27FC236}">
                      <a16:creationId xmlns:a16="http://schemas.microsoft.com/office/drawing/2014/main" id="{00B4A514-4205-A85C-0FCD-FE2A33B9B148}"/>
                    </a:ext>
                  </a:extLst>
                </p:cNvPr>
                <p:cNvPicPr/>
                <p:nvPr/>
              </p:nvPicPr>
              <p:blipFill>
                <a:blip r:embed="rId38"/>
                <a:stretch>
                  <a:fillRect/>
                </a:stretch>
              </p:blipFill>
              <p:spPr>
                <a:xfrm>
                  <a:off x="2459752" y="1970021"/>
                  <a:ext cx="25668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5" name="Ink 134">
                  <a:extLst>
                    <a:ext uri="{FF2B5EF4-FFF2-40B4-BE49-F238E27FC236}">
                      <a16:creationId xmlns:a16="http://schemas.microsoft.com/office/drawing/2014/main" id="{3B765169-B1A2-7D7F-29F9-88C24E40F075}"/>
                    </a:ext>
                  </a:extLst>
                </p14:cNvPr>
                <p14:cNvContentPartPr/>
                <p14:nvPr/>
              </p14:nvContentPartPr>
              <p14:xfrm>
                <a:off x="3041872" y="2210141"/>
                <a:ext cx="176400" cy="318600"/>
              </p14:xfrm>
            </p:contentPart>
          </mc:Choice>
          <mc:Fallback xmlns="" xmlns:a14="http://schemas.microsoft.com/office/drawing/2010/main" xmlns:a16="http://schemas.microsoft.com/office/drawing/2014/main">
            <p:pic>
              <p:nvPicPr>
                <p:cNvPr id="135" name="Ink 134">
                  <a:extLst>
                    <a:ext uri="{FF2B5EF4-FFF2-40B4-BE49-F238E27FC236}">
                      <a16:creationId xmlns:a16="http://schemas.microsoft.com/office/drawing/2014/main" id="{3B765169-B1A2-7D7F-29F9-88C24E40F075}"/>
                    </a:ext>
                  </a:extLst>
                </p:cNvPr>
                <p:cNvPicPr/>
                <p:nvPr/>
              </p:nvPicPr>
              <p:blipFill>
                <a:blip r:embed="rId40"/>
                <a:stretch>
                  <a:fillRect/>
                </a:stretch>
              </p:blipFill>
              <p:spPr>
                <a:xfrm>
                  <a:off x="3011272" y="2179181"/>
                  <a:ext cx="2376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6" name="Ink 135">
                  <a:extLst>
                    <a:ext uri="{FF2B5EF4-FFF2-40B4-BE49-F238E27FC236}">
                      <a16:creationId xmlns:a16="http://schemas.microsoft.com/office/drawing/2014/main" id="{381ADB82-DF80-62B5-2AE0-6F6106F239E6}"/>
                    </a:ext>
                  </a:extLst>
                </p14:cNvPr>
                <p14:cNvContentPartPr/>
                <p14:nvPr/>
              </p14:nvContentPartPr>
              <p14:xfrm>
                <a:off x="3315832" y="2263781"/>
                <a:ext cx="133200" cy="266760"/>
              </p14:xfrm>
            </p:contentPart>
          </mc:Choice>
          <mc:Fallback xmlns="" xmlns:a14="http://schemas.microsoft.com/office/drawing/2010/main" xmlns:a16="http://schemas.microsoft.com/office/drawing/2014/main">
            <p:pic>
              <p:nvPicPr>
                <p:cNvPr id="136" name="Ink 135">
                  <a:extLst>
                    <a:ext uri="{FF2B5EF4-FFF2-40B4-BE49-F238E27FC236}">
                      <a16:creationId xmlns:a16="http://schemas.microsoft.com/office/drawing/2014/main" id="{381ADB82-DF80-62B5-2AE0-6F6106F239E6}"/>
                    </a:ext>
                  </a:extLst>
                </p:cNvPr>
                <p:cNvPicPr/>
                <p:nvPr/>
              </p:nvPicPr>
              <p:blipFill>
                <a:blip r:embed="rId42"/>
                <a:stretch>
                  <a:fillRect/>
                </a:stretch>
              </p:blipFill>
              <p:spPr>
                <a:xfrm>
                  <a:off x="3284872" y="2233181"/>
                  <a:ext cx="1944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7" name="Ink 136">
                  <a:extLst>
                    <a:ext uri="{FF2B5EF4-FFF2-40B4-BE49-F238E27FC236}">
                      <a16:creationId xmlns:a16="http://schemas.microsoft.com/office/drawing/2014/main" id="{ECED53BF-3BFA-8256-DD36-52E9F8E243A2}"/>
                    </a:ext>
                  </a:extLst>
                </p14:cNvPr>
                <p14:cNvContentPartPr/>
                <p14:nvPr/>
              </p14:nvContentPartPr>
              <p14:xfrm>
                <a:off x="3542272" y="2259101"/>
                <a:ext cx="192240" cy="270000"/>
              </p14:xfrm>
            </p:contentPart>
          </mc:Choice>
          <mc:Fallback xmlns="" xmlns:a14="http://schemas.microsoft.com/office/drawing/2010/main" xmlns:a16="http://schemas.microsoft.com/office/drawing/2014/main">
            <p:pic>
              <p:nvPicPr>
                <p:cNvPr id="137" name="Ink 136">
                  <a:extLst>
                    <a:ext uri="{FF2B5EF4-FFF2-40B4-BE49-F238E27FC236}">
                      <a16:creationId xmlns:a16="http://schemas.microsoft.com/office/drawing/2014/main" id="{ECED53BF-3BFA-8256-DD36-52E9F8E243A2}"/>
                    </a:ext>
                  </a:extLst>
                </p:cNvPr>
                <p:cNvPicPr/>
                <p:nvPr/>
              </p:nvPicPr>
              <p:blipFill>
                <a:blip r:embed="rId44"/>
                <a:stretch>
                  <a:fillRect/>
                </a:stretch>
              </p:blipFill>
              <p:spPr>
                <a:xfrm>
                  <a:off x="3511672" y="2228501"/>
                  <a:ext cx="2538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9" name="Ink 138">
                  <a:extLst>
                    <a:ext uri="{FF2B5EF4-FFF2-40B4-BE49-F238E27FC236}">
                      <a16:creationId xmlns:a16="http://schemas.microsoft.com/office/drawing/2014/main" id="{4C01EC17-05FF-3770-7321-61C23CDD3C2B}"/>
                    </a:ext>
                  </a:extLst>
                </p14:cNvPr>
                <p14:cNvContentPartPr/>
                <p14:nvPr/>
              </p14:nvContentPartPr>
              <p14:xfrm>
                <a:off x="3819472" y="2243621"/>
                <a:ext cx="226080" cy="260280"/>
              </p14:xfrm>
            </p:contentPart>
          </mc:Choice>
          <mc:Fallback xmlns="" xmlns:a14="http://schemas.microsoft.com/office/drawing/2010/main" xmlns:a16="http://schemas.microsoft.com/office/drawing/2014/main">
            <p:pic>
              <p:nvPicPr>
                <p:cNvPr id="139" name="Ink 138">
                  <a:extLst>
                    <a:ext uri="{FF2B5EF4-FFF2-40B4-BE49-F238E27FC236}">
                      <a16:creationId xmlns:a16="http://schemas.microsoft.com/office/drawing/2014/main" id="{4C01EC17-05FF-3770-7321-61C23CDD3C2B}"/>
                    </a:ext>
                  </a:extLst>
                </p:cNvPr>
                <p:cNvPicPr/>
                <p:nvPr/>
              </p:nvPicPr>
              <p:blipFill>
                <a:blip r:embed="rId46"/>
                <a:stretch>
                  <a:fillRect/>
                </a:stretch>
              </p:blipFill>
              <p:spPr>
                <a:xfrm>
                  <a:off x="3788872" y="2213021"/>
                  <a:ext cx="287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1" name="Ink 140">
                  <a:extLst>
                    <a:ext uri="{FF2B5EF4-FFF2-40B4-BE49-F238E27FC236}">
                      <a16:creationId xmlns:a16="http://schemas.microsoft.com/office/drawing/2014/main" id="{4F5C457E-8A5E-3D0B-C2E8-6F103AA22BCC}"/>
                    </a:ext>
                  </a:extLst>
                </p14:cNvPr>
                <p14:cNvContentPartPr/>
                <p14:nvPr/>
              </p14:nvContentPartPr>
              <p14:xfrm>
                <a:off x="4226587" y="1795079"/>
                <a:ext cx="1609200" cy="466200"/>
              </p14:xfrm>
            </p:contentPart>
          </mc:Choice>
          <mc:Fallback xmlns="" xmlns:a14="http://schemas.microsoft.com/office/drawing/2010/main" xmlns:a16="http://schemas.microsoft.com/office/drawing/2014/main">
            <p:pic>
              <p:nvPicPr>
                <p:cNvPr id="141" name="Ink 140">
                  <a:extLst>
                    <a:ext uri="{FF2B5EF4-FFF2-40B4-BE49-F238E27FC236}">
                      <a16:creationId xmlns:a16="http://schemas.microsoft.com/office/drawing/2014/main" id="{4F5C457E-8A5E-3D0B-C2E8-6F103AA22BCC}"/>
                    </a:ext>
                  </a:extLst>
                </p:cNvPr>
                <p:cNvPicPr/>
                <p:nvPr/>
              </p:nvPicPr>
              <p:blipFill>
                <a:blip r:embed="rId48"/>
                <a:stretch>
                  <a:fillRect/>
                </a:stretch>
              </p:blipFill>
              <p:spPr>
                <a:xfrm>
                  <a:off x="4195987" y="1764479"/>
                  <a:ext cx="16707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2" name="Ink 141">
                  <a:extLst>
                    <a:ext uri="{FF2B5EF4-FFF2-40B4-BE49-F238E27FC236}">
                      <a16:creationId xmlns:a16="http://schemas.microsoft.com/office/drawing/2014/main" id="{CD6CD7B4-699F-6681-E855-B0123977F853}"/>
                    </a:ext>
                  </a:extLst>
                </p14:cNvPr>
                <p14:cNvContentPartPr/>
                <p14:nvPr/>
              </p14:nvContentPartPr>
              <p14:xfrm>
                <a:off x="5653987" y="1779239"/>
                <a:ext cx="181080" cy="138240"/>
              </p14:xfrm>
            </p:contentPart>
          </mc:Choice>
          <mc:Fallback xmlns="" xmlns:a14="http://schemas.microsoft.com/office/drawing/2010/main" xmlns:a16="http://schemas.microsoft.com/office/drawing/2014/main">
            <p:pic>
              <p:nvPicPr>
                <p:cNvPr id="142" name="Ink 141">
                  <a:extLst>
                    <a:ext uri="{FF2B5EF4-FFF2-40B4-BE49-F238E27FC236}">
                      <a16:creationId xmlns:a16="http://schemas.microsoft.com/office/drawing/2014/main" id="{CD6CD7B4-699F-6681-E855-B0123977F853}"/>
                    </a:ext>
                  </a:extLst>
                </p:cNvPr>
                <p:cNvPicPr/>
                <p:nvPr/>
              </p:nvPicPr>
              <p:blipFill>
                <a:blip r:embed="rId50"/>
                <a:stretch>
                  <a:fillRect/>
                </a:stretch>
              </p:blipFill>
              <p:spPr>
                <a:xfrm>
                  <a:off x="5623027" y="1748279"/>
                  <a:ext cx="242280" cy="199440"/>
                </a:xfrm>
                <a:prstGeom prst="rect">
                  <a:avLst/>
                </a:prstGeom>
              </p:spPr>
            </p:pic>
          </mc:Fallback>
        </mc:AlternateContent>
      </p:grpSp>
      <p:grpSp>
        <p:nvGrpSpPr>
          <p:cNvPr id="246" name="lips">
            <a:extLst>
              <a:ext uri="{FF2B5EF4-FFF2-40B4-BE49-F238E27FC236}">
                <a16:creationId xmlns:a16="http://schemas.microsoft.com/office/drawing/2014/main" id="{C1E2A1BB-D5FB-F6C5-2AFA-7A03BD4F1D1B}"/>
              </a:ext>
            </a:extLst>
          </p:cNvPr>
          <p:cNvGrpSpPr/>
          <p:nvPr/>
        </p:nvGrpSpPr>
        <p:grpSpPr>
          <a:xfrm>
            <a:off x="2387672" y="2017235"/>
            <a:ext cx="3533932" cy="1475080"/>
            <a:chOff x="2387672" y="2017235"/>
            <a:chExt cx="3533932" cy="1475080"/>
          </a:xfrm>
        </p:grpSpPr>
        <mc:AlternateContent xmlns:mc="http://schemas.openxmlformats.org/markup-compatibility/2006" xmlns:p14="http://schemas.microsoft.com/office/powerpoint/2010/main">
          <mc:Choice Requires="p14">
            <p:contentPart p14:bwMode="auto" r:id="rId51">
              <p14:nvContentPartPr>
                <p14:cNvPr id="144" name="Ink 143">
                  <a:extLst>
                    <a:ext uri="{FF2B5EF4-FFF2-40B4-BE49-F238E27FC236}">
                      <a16:creationId xmlns:a16="http://schemas.microsoft.com/office/drawing/2014/main" id="{A8FCE5A2-7F20-D1B1-2B67-69822BBA7DCB}"/>
                    </a:ext>
                  </a:extLst>
                </p14:cNvPr>
                <p14:cNvContentPartPr/>
                <p14:nvPr/>
              </p14:nvContentPartPr>
              <p14:xfrm>
                <a:off x="2387672" y="2887875"/>
                <a:ext cx="261000" cy="328680"/>
              </p14:xfrm>
            </p:contentPart>
          </mc:Choice>
          <mc:Fallback xmlns="" xmlns:a14="http://schemas.microsoft.com/office/drawing/2010/main" xmlns:a16="http://schemas.microsoft.com/office/drawing/2014/main">
            <p:pic>
              <p:nvPicPr>
                <p:cNvPr id="144" name="Ink 143">
                  <a:extLst>
                    <a:ext uri="{FF2B5EF4-FFF2-40B4-BE49-F238E27FC236}">
                      <a16:creationId xmlns:a16="http://schemas.microsoft.com/office/drawing/2014/main" id="{A8FCE5A2-7F20-D1B1-2B67-69822BBA7DCB}"/>
                    </a:ext>
                  </a:extLst>
                </p:cNvPr>
                <p:cNvPicPr/>
                <p:nvPr/>
              </p:nvPicPr>
              <p:blipFill>
                <a:blip r:embed="rId52"/>
                <a:stretch>
                  <a:fillRect/>
                </a:stretch>
              </p:blipFill>
              <p:spPr>
                <a:xfrm>
                  <a:off x="2357072" y="2856915"/>
                  <a:ext cx="3222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5" name="Ink 144">
                  <a:extLst>
                    <a:ext uri="{FF2B5EF4-FFF2-40B4-BE49-F238E27FC236}">
                      <a16:creationId xmlns:a16="http://schemas.microsoft.com/office/drawing/2014/main" id="{8C165D62-8F0B-4512-21C2-020FEA6A8C65}"/>
                    </a:ext>
                  </a:extLst>
                </p14:cNvPr>
                <p14:cNvContentPartPr/>
                <p14:nvPr/>
              </p14:nvContentPartPr>
              <p14:xfrm>
                <a:off x="2723912" y="2953395"/>
                <a:ext cx="301320" cy="297360"/>
              </p14:xfrm>
            </p:contentPart>
          </mc:Choice>
          <mc:Fallback xmlns="" xmlns:a14="http://schemas.microsoft.com/office/drawing/2010/main" xmlns:a16="http://schemas.microsoft.com/office/drawing/2014/main">
            <p:pic>
              <p:nvPicPr>
                <p:cNvPr id="145" name="Ink 144">
                  <a:extLst>
                    <a:ext uri="{FF2B5EF4-FFF2-40B4-BE49-F238E27FC236}">
                      <a16:creationId xmlns:a16="http://schemas.microsoft.com/office/drawing/2014/main" id="{8C165D62-8F0B-4512-21C2-020FEA6A8C65}"/>
                    </a:ext>
                  </a:extLst>
                </p:cNvPr>
                <p:cNvPicPr/>
                <p:nvPr/>
              </p:nvPicPr>
              <p:blipFill>
                <a:blip r:embed="rId54"/>
                <a:stretch>
                  <a:fillRect/>
                </a:stretch>
              </p:blipFill>
              <p:spPr>
                <a:xfrm>
                  <a:off x="2693312" y="2922795"/>
                  <a:ext cx="362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6" name="Ink 145">
                  <a:extLst>
                    <a:ext uri="{FF2B5EF4-FFF2-40B4-BE49-F238E27FC236}">
                      <a16:creationId xmlns:a16="http://schemas.microsoft.com/office/drawing/2014/main" id="{C4915AE0-9120-9B52-E564-367E649B9B82}"/>
                    </a:ext>
                  </a:extLst>
                </p14:cNvPr>
                <p14:cNvContentPartPr/>
                <p14:nvPr/>
              </p14:nvContentPartPr>
              <p14:xfrm>
                <a:off x="3137192" y="2910195"/>
                <a:ext cx="190440" cy="314640"/>
              </p14:xfrm>
            </p:contentPart>
          </mc:Choice>
          <mc:Fallback xmlns="" xmlns:a14="http://schemas.microsoft.com/office/drawing/2010/main" xmlns:a16="http://schemas.microsoft.com/office/drawing/2014/main">
            <p:pic>
              <p:nvPicPr>
                <p:cNvPr id="146" name="Ink 145">
                  <a:extLst>
                    <a:ext uri="{FF2B5EF4-FFF2-40B4-BE49-F238E27FC236}">
                      <a16:creationId xmlns:a16="http://schemas.microsoft.com/office/drawing/2014/main" id="{C4915AE0-9120-9B52-E564-367E649B9B82}"/>
                    </a:ext>
                  </a:extLst>
                </p:cNvPr>
                <p:cNvPicPr/>
                <p:nvPr/>
              </p:nvPicPr>
              <p:blipFill>
                <a:blip r:embed="rId56"/>
                <a:stretch>
                  <a:fillRect/>
                </a:stretch>
              </p:blipFill>
              <p:spPr>
                <a:xfrm>
                  <a:off x="3106232" y="2879595"/>
                  <a:ext cx="2516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7" name="Ink 146">
                  <a:extLst>
                    <a:ext uri="{FF2B5EF4-FFF2-40B4-BE49-F238E27FC236}">
                      <a16:creationId xmlns:a16="http://schemas.microsoft.com/office/drawing/2014/main" id="{072EADF5-32F2-9C8A-527F-D5D96FE4DBFE}"/>
                    </a:ext>
                  </a:extLst>
                </p14:cNvPr>
                <p14:cNvContentPartPr/>
                <p14:nvPr/>
              </p14:nvContentPartPr>
              <p14:xfrm>
                <a:off x="3420152" y="2796075"/>
                <a:ext cx="7560" cy="452520"/>
              </p14:xfrm>
            </p:contentPart>
          </mc:Choice>
          <mc:Fallback xmlns="" xmlns:a14="http://schemas.microsoft.com/office/drawing/2010/main" xmlns:a16="http://schemas.microsoft.com/office/drawing/2014/main">
            <p:pic>
              <p:nvPicPr>
                <p:cNvPr id="147" name="Ink 146">
                  <a:extLst>
                    <a:ext uri="{FF2B5EF4-FFF2-40B4-BE49-F238E27FC236}">
                      <a16:creationId xmlns:a16="http://schemas.microsoft.com/office/drawing/2014/main" id="{072EADF5-32F2-9C8A-527F-D5D96FE4DBFE}"/>
                    </a:ext>
                  </a:extLst>
                </p:cNvPr>
                <p:cNvPicPr/>
                <p:nvPr/>
              </p:nvPicPr>
              <p:blipFill>
                <a:blip r:embed="rId58"/>
                <a:stretch>
                  <a:fillRect/>
                </a:stretch>
              </p:blipFill>
              <p:spPr>
                <a:xfrm>
                  <a:off x="3389552" y="2765115"/>
                  <a:ext cx="69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8" name="Ink 147">
                  <a:extLst>
                    <a:ext uri="{FF2B5EF4-FFF2-40B4-BE49-F238E27FC236}">
                      <a16:creationId xmlns:a16="http://schemas.microsoft.com/office/drawing/2014/main" id="{52D44D14-CB43-7DAE-80EC-42C4AB351ED8}"/>
                    </a:ext>
                  </a:extLst>
                </p14:cNvPr>
                <p14:cNvContentPartPr/>
                <p14:nvPr/>
              </p14:nvContentPartPr>
              <p14:xfrm>
                <a:off x="3526352" y="2809395"/>
                <a:ext cx="10440" cy="451440"/>
              </p14:xfrm>
            </p:contentPart>
          </mc:Choice>
          <mc:Fallback xmlns="" xmlns:a14="http://schemas.microsoft.com/office/drawing/2010/main" xmlns:a16="http://schemas.microsoft.com/office/drawing/2014/main">
            <p:pic>
              <p:nvPicPr>
                <p:cNvPr id="148" name="Ink 147">
                  <a:extLst>
                    <a:ext uri="{FF2B5EF4-FFF2-40B4-BE49-F238E27FC236}">
                      <a16:creationId xmlns:a16="http://schemas.microsoft.com/office/drawing/2014/main" id="{52D44D14-CB43-7DAE-80EC-42C4AB351ED8}"/>
                    </a:ext>
                  </a:extLst>
                </p:cNvPr>
                <p:cNvPicPr/>
                <p:nvPr/>
              </p:nvPicPr>
              <p:blipFill>
                <a:blip r:embed="rId60"/>
                <a:stretch>
                  <a:fillRect/>
                </a:stretch>
              </p:blipFill>
              <p:spPr>
                <a:xfrm>
                  <a:off x="3495752" y="2778795"/>
                  <a:ext cx="7200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9" name="Ink 148">
                  <a:extLst>
                    <a:ext uri="{FF2B5EF4-FFF2-40B4-BE49-F238E27FC236}">
                      <a16:creationId xmlns:a16="http://schemas.microsoft.com/office/drawing/2014/main" id="{615E7326-6501-6102-1AD6-AA05BBDC6459}"/>
                    </a:ext>
                  </a:extLst>
                </p14:cNvPr>
                <p14:cNvContentPartPr/>
                <p14:nvPr/>
              </p14:nvContentPartPr>
              <p14:xfrm>
                <a:off x="3892112" y="2790675"/>
                <a:ext cx="4320" cy="466920"/>
              </p14:xfrm>
            </p:contentPart>
          </mc:Choice>
          <mc:Fallback xmlns="" xmlns:a14="http://schemas.microsoft.com/office/drawing/2010/main" xmlns:a16="http://schemas.microsoft.com/office/drawing/2014/main">
            <p:pic>
              <p:nvPicPr>
                <p:cNvPr id="149" name="Ink 148">
                  <a:extLst>
                    <a:ext uri="{FF2B5EF4-FFF2-40B4-BE49-F238E27FC236}">
                      <a16:creationId xmlns:a16="http://schemas.microsoft.com/office/drawing/2014/main" id="{615E7326-6501-6102-1AD6-AA05BBDC6459}"/>
                    </a:ext>
                  </a:extLst>
                </p:cNvPr>
                <p:cNvPicPr/>
                <p:nvPr/>
              </p:nvPicPr>
              <p:blipFill>
                <a:blip r:embed="rId62"/>
                <a:stretch>
                  <a:fillRect/>
                </a:stretch>
              </p:blipFill>
              <p:spPr>
                <a:xfrm>
                  <a:off x="3861152" y="2760075"/>
                  <a:ext cx="6552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50" name="Ink 149">
                  <a:extLst>
                    <a:ext uri="{FF2B5EF4-FFF2-40B4-BE49-F238E27FC236}">
                      <a16:creationId xmlns:a16="http://schemas.microsoft.com/office/drawing/2014/main" id="{C141167E-BC20-61B6-B51B-C158DD1BC8AD}"/>
                    </a:ext>
                  </a:extLst>
                </p14:cNvPr>
                <p14:cNvContentPartPr/>
                <p14:nvPr/>
              </p14:nvContentPartPr>
              <p14:xfrm>
                <a:off x="4011272" y="2978955"/>
                <a:ext cx="13680" cy="266400"/>
              </p14:xfrm>
            </p:contentPart>
          </mc:Choice>
          <mc:Fallback xmlns="" xmlns:a14="http://schemas.microsoft.com/office/drawing/2010/main" xmlns:a16="http://schemas.microsoft.com/office/drawing/2014/main">
            <p:pic>
              <p:nvPicPr>
                <p:cNvPr id="150" name="Ink 149">
                  <a:extLst>
                    <a:ext uri="{FF2B5EF4-FFF2-40B4-BE49-F238E27FC236}">
                      <a16:creationId xmlns:a16="http://schemas.microsoft.com/office/drawing/2014/main" id="{C141167E-BC20-61B6-B51B-C158DD1BC8AD}"/>
                    </a:ext>
                  </a:extLst>
                </p:cNvPr>
                <p:cNvPicPr/>
                <p:nvPr/>
              </p:nvPicPr>
              <p:blipFill>
                <a:blip r:embed="rId64"/>
                <a:stretch>
                  <a:fillRect/>
                </a:stretch>
              </p:blipFill>
              <p:spPr>
                <a:xfrm>
                  <a:off x="3980312" y="2948355"/>
                  <a:ext cx="74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51" name="Ink 150">
                  <a:extLst>
                    <a:ext uri="{FF2B5EF4-FFF2-40B4-BE49-F238E27FC236}">
                      <a16:creationId xmlns:a16="http://schemas.microsoft.com/office/drawing/2014/main" id="{92CDFF65-D67E-9E5C-29B1-9B59B89086DC}"/>
                    </a:ext>
                  </a:extLst>
                </p14:cNvPr>
                <p14:cNvContentPartPr/>
                <p14:nvPr/>
              </p14:nvContentPartPr>
              <p14:xfrm>
                <a:off x="3977432" y="2745675"/>
                <a:ext cx="31320" cy="44280"/>
              </p14:xfrm>
            </p:contentPart>
          </mc:Choice>
          <mc:Fallback xmlns="" xmlns:a14="http://schemas.microsoft.com/office/drawing/2010/main" xmlns:a16="http://schemas.microsoft.com/office/drawing/2014/main">
            <p:pic>
              <p:nvPicPr>
                <p:cNvPr id="151" name="Ink 150">
                  <a:extLst>
                    <a:ext uri="{FF2B5EF4-FFF2-40B4-BE49-F238E27FC236}">
                      <a16:creationId xmlns:a16="http://schemas.microsoft.com/office/drawing/2014/main" id="{92CDFF65-D67E-9E5C-29B1-9B59B89086DC}"/>
                    </a:ext>
                  </a:extLst>
                </p:cNvPr>
                <p:cNvPicPr/>
                <p:nvPr/>
              </p:nvPicPr>
              <p:blipFill>
                <a:blip r:embed="rId66"/>
                <a:stretch>
                  <a:fillRect/>
                </a:stretch>
              </p:blipFill>
              <p:spPr>
                <a:xfrm>
                  <a:off x="3946832" y="2715075"/>
                  <a:ext cx="92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52" name="Ink 151">
                  <a:extLst>
                    <a:ext uri="{FF2B5EF4-FFF2-40B4-BE49-F238E27FC236}">
                      <a16:creationId xmlns:a16="http://schemas.microsoft.com/office/drawing/2014/main" id="{E40F64BE-9E31-14AA-0200-E4761324CFBD}"/>
                    </a:ext>
                  </a:extLst>
                </p14:cNvPr>
                <p14:cNvContentPartPr/>
                <p14:nvPr/>
              </p14:nvContentPartPr>
              <p14:xfrm>
                <a:off x="4120712" y="3013155"/>
                <a:ext cx="13680" cy="479160"/>
              </p14:xfrm>
            </p:contentPart>
          </mc:Choice>
          <mc:Fallback xmlns="" xmlns:a14="http://schemas.microsoft.com/office/drawing/2010/main" xmlns:a16="http://schemas.microsoft.com/office/drawing/2014/main">
            <p:pic>
              <p:nvPicPr>
                <p:cNvPr id="152" name="Ink 151">
                  <a:extLst>
                    <a:ext uri="{FF2B5EF4-FFF2-40B4-BE49-F238E27FC236}">
                      <a16:creationId xmlns:a16="http://schemas.microsoft.com/office/drawing/2014/main" id="{E40F64BE-9E31-14AA-0200-E4761324CFBD}"/>
                    </a:ext>
                  </a:extLst>
                </p:cNvPr>
                <p:cNvPicPr/>
                <p:nvPr/>
              </p:nvPicPr>
              <p:blipFill>
                <a:blip r:embed="rId68"/>
                <a:stretch>
                  <a:fillRect/>
                </a:stretch>
              </p:blipFill>
              <p:spPr>
                <a:xfrm>
                  <a:off x="4090112" y="2982555"/>
                  <a:ext cx="7488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53" name="Ink 152">
                  <a:extLst>
                    <a:ext uri="{FF2B5EF4-FFF2-40B4-BE49-F238E27FC236}">
                      <a16:creationId xmlns:a16="http://schemas.microsoft.com/office/drawing/2014/main" id="{9B43075F-EC09-AD6E-E57E-6B0CDA2A6C1A}"/>
                    </a:ext>
                  </a:extLst>
                </p14:cNvPr>
                <p14:cNvContentPartPr/>
                <p14:nvPr/>
              </p14:nvContentPartPr>
              <p14:xfrm>
                <a:off x="4103792" y="2994075"/>
                <a:ext cx="214560" cy="295560"/>
              </p14:xfrm>
            </p:contentPart>
          </mc:Choice>
          <mc:Fallback xmlns="" xmlns:a14="http://schemas.microsoft.com/office/drawing/2010/main" xmlns:a16="http://schemas.microsoft.com/office/drawing/2014/main">
            <p:pic>
              <p:nvPicPr>
                <p:cNvPr id="153" name="Ink 152">
                  <a:extLst>
                    <a:ext uri="{FF2B5EF4-FFF2-40B4-BE49-F238E27FC236}">
                      <a16:creationId xmlns:a16="http://schemas.microsoft.com/office/drawing/2014/main" id="{9B43075F-EC09-AD6E-E57E-6B0CDA2A6C1A}"/>
                    </a:ext>
                  </a:extLst>
                </p:cNvPr>
                <p:cNvPicPr/>
                <p:nvPr/>
              </p:nvPicPr>
              <p:blipFill>
                <a:blip r:embed="rId70"/>
                <a:stretch>
                  <a:fillRect/>
                </a:stretch>
              </p:blipFill>
              <p:spPr>
                <a:xfrm>
                  <a:off x="4073192" y="2963115"/>
                  <a:ext cx="2757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4" name="Ink 153">
                  <a:extLst>
                    <a:ext uri="{FF2B5EF4-FFF2-40B4-BE49-F238E27FC236}">
                      <a16:creationId xmlns:a16="http://schemas.microsoft.com/office/drawing/2014/main" id="{0A75E200-7E21-4F8A-67DD-9746B4FDA188}"/>
                    </a:ext>
                  </a:extLst>
                </p14:cNvPr>
                <p14:cNvContentPartPr/>
                <p14:nvPr/>
              </p14:nvContentPartPr>
              <p14:xfrm>
                <a:off x="4361912" y="2965995"/>
                <a:ext cx="239040" cy="351720"/>
              </p14:xfrm>
            </p:contentPart>
          </mc:Choice>
          <mc:Fallback xmlns="" xmlns:a14="http://schemas.microsoft.com/office/drawing/2010/main" xmlns:a16="http://schemas.microsoft.com/office/drawing/2014/main">
            <p:pic>
              <p:nvPicPr>
                <p:cNvPr id="154" name="Ink 153">
                  <a:extLst>
                    <a:ext uri="{FF2B5EF4-FFF2-40B4-BE49-F238E27FC236}">
                      <a16:creationId xmlns:a16="http://schemas.microsoft.com/office/drawing/2014/main" id="{0A75E200-7E21-4F8A-67DD-9746B4FDA188}"/>
                    </a:ext>
                  </a:extLst>
                </p:cNvPr>
                <p:cNvPicPr/>
                <p:nvPr/>
              </p:nvPicPr>
              <p:blipFill>
                <a:blip r:embed="rId72"/>
                <a:stretch>
                  <a:fillRect/>
                </a:stretch>
              </p:blipFill>
              <p:spPr>
                <a:xfrm>
                  <a:off x="4330952" y="2935395"/>
                  <a:ext cx="300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7" name="Ink 156">
                  <a:extLst>
                    <a:ext uri="{FF2B5EF4-FFF2-40B4-BE49-F238E27FC236}">
                      <a16:creationId xmlns:a16="http://schemas.microsoft.com/office/drawing/2014/main" id="{442179AA-A08D-D7F7-82A7-4EAA9491BCE6}"/>
                    </a:ext>
                  </a:extLst>
                </p14:cNvPr>
                <p14:cNvContentPartPr/>
                <p14:nvPr/>
              </p14:nvContentPartPr>
              <p14:xfrm>
                <a:off x="4834044" y="2017235"/>
                <a:ext cx="1076040" cy="828720"/>
              </p14:xfrm>
            </p:contentPart>
          </mc:Choice>
          <mc:Fallback xmlns="" xmlns:a14="http://schemas.microsoft.com/office/drawing/2010/main" xmlns:a16="http://schemas.microsoft.com/office/drawing/2014/main">
            <p:pic>
              <p:nvPicPr>
                <p:cNvPr id="157" name="Ink 156">
                  <a:extLst>
                    <a:ext uri="{FF2B5EF4-FFF2-40B4-BE49-F238E27FC236}">
                      <a16:creationId xmlns:a16="http://schemas.microsoft.com/office/drawing/2014/main" id="{442179AA-A08D-D7F7-82A7-4EAA9491BCE6}"/>
                    </a:ext>
                  </a:extLst>
                </p:cNvPr>
                <p:cNvPicPr/>
                <p:nvPr/>
              </p:nvPicPr>
              <p:blipFill>
                <a:blip r:embed="rId74"/>
                <a:stretch>
                  <a:fillRect/>
                </a:stretch>
              </p:blipFill>
              <p:spPr>
                <a:xfrm>
                  <a:off x="4803444" y="1986635"/>
                  <a:ext cx="1137600" cy="89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8" name="Ink 157">
                  <a:extLst>
                    <a:ext uri="{FF2B5EF4-FFF2-40B4-BE49-F238E27FC236}">
                      <a16:creationId xmlns:a16="http://schemas.microsoft.com/office/drawing/2014/main" id="{A805CAD5-7CCF-456B-3288-EA37710BC6D0}"/>
                    </a:ext>
                  </a:extLst>
                </p14:cNvPr>
                <p14:cNvContentPartPr/>
                <p14:nvPr/>
              </p14:nvContentPartPr>
              <p14:xfrm>
                <a:off x="5688324" y="2022635"/>
                <a:ext cx="233280" cy="191880"/>
              </p14:xfrm>
            </p:contentPart>
          </mc:Choice>
          <mc:Fallback xmlns="" xmlns:a14="http://schemas.microsoft.com/office/drawing/2010/main" xmlns:a16="http://schemas.microsoft.com/office/drawing/2014/main">
            <p:pic>
              <p:nvPicPr>
                <p:cNvPr id="158" name="Ink 157">
                  <a:extLst>
                    <a:ext uri="{FF2B5EF4-FFF2-40B4-BE49-F238E27FC236}">
                      <a16:creationId xmlns:a16="http://schemas.microsoft.com/office/drawing/2014/main" id="{A805CAD5-7CCF-456B-3288-EA37710BC6D0}"/>
                    </a:ext>
                  </a:extLst>
                </p:cNvPr>
                <p:cNvPicPr/>
                <p:nvPr/>
              </p:nvPicPr>
              <p:blipFill>
                <a:blip r:embed="rId76"/>
                <a:stretch>
                  <a:fillRect/>
                </a:stretch>
              </p:blipFill>
              <p:spPr>
                <a:xfrm>
                  <a:off x="5657724" y="1991675"/>
                  <a:ext cx="294840" cy="253080"/>
                </a:xfrm>
                <a:prstGeom prst="rect">
                  <a:avLst/>
                </a:prstGeom>
              </p:spPr>
            </p:pic>
          </mc:Fallback>
        </mc:AlternateContent>
      </p:grpSp>
      <p:grpSp>
        <p:nvGrpSpPr>
          <p:cNvPr id="176" name="body">
            <a:extLst>
              <a:ext uri="{FF2B5EF4-FFF2-40B4-BE49-F238E27FC236}">
                <a16:creationId xmlns:a16="http://schemas.microsoft.com/office/drawing/2014/main" id="{033B8A1E-4F79-1799-3A89-71D715093FA1}"/>
              </a:ext>
            </a:extLst>
          </p:cNvPr>
          <p:cNvGrpSpPr/>
          <p:nvPr/>
        </p:nvGrpSpPr>
        <p:grpSpPr>
          <a:xfrm>
            <a:off x="1734706" y="3861089"/>
            <a:ext cx="4089323" cy="1197360"/>
            <a:chOff x="1734706" y="3861089"/>
            <a:chExt cx="4089323" cy="1197360"/>
          </a:xfrm>
        </p:grpSpPr>
        <mc:AlternateContent xmlns:mc="http://schemas.openxmlformats.org/markup-compatibility/2006" xmlns:p14="http://schemas.microsoft.com/office/powerpoint/2010/main">
          <mc:Choice Requires="p14">
            <p:contentPart p14:bwMode="auto" r:id="rId77">
              <p14:nvContentPartPr>
                <p14:cNvPr id="160" name="Ink 159">
                  <a:extLst>
                    <a:ext uri="{FF2B5EF4-FFF2-40B4-BE49-F238E27FC236}">
                      <a16:creationId xmlns:a16="http://schemas.microsoft.com/office/drawing/2014/main" id="{CFCB07C8-6AF9-9782-21BD-A7972982E76D}"/>
                    </a:ext>
                  </a:extLst>
                </p14:cNvPr>
                <p14:cNvContentPartPr/>
                <p14:nvPr/>
              </p14:nvContentPartPr>
              <p14:xfrm>
                <a:off x="1734706" y="4477769"/>
                <a:ext cx="240480" cy="241920"/>
              </p14:xfrm>
            </p:contentPart>
          </mc:Choice>
          <mc:Fallback xmlns="" xmlns:a14="http://schemas.microsoft.com/office/drawing/2010/main" xmlns:a16="http://schemas.microsoft.com/office/drawing/2014/main">
            <p:pic>
              <p:nvPicPr>
                <p:cNvPr id="160" name="Ink 159">
                  <a:extLst>
                    <a:ext uri="{FF2B5EF4-FFF2-40B4-BE49-F238E27FC236}">
                      <a16:creationId xmlns:a16="http://schemas.microsoft.com/office/drawing/2014/main" id="{CFCB07C8-6AF9-9782-21BD-A7972982E76D}"/>
                    </a:ext>
                  </a:extLst>
                </p:cNvPr>
                <p:cNvPicPr/>
                <p:nvPr/>
              </p:nvPicPr>
              <p:blipFill>
                <a:blip r:embed="rId78"/>
                <a:stretch>
                  <a:fillRect/>
                </a:stretch>
              </p:blipFill>
              <p:spPr>
                <a:xfrm>
                  <a:off x="1703746" y="4447169"/>
                  <a:ext cx="3016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1" name="Ink 160">
                  <a:extLst>
                    <a:ext uri="{FF2B5EF4-FFF2-40B4-BE49-F238E27FC236}">
                      <a16:creationId xmlns:a16="http://schemas.microsoft.com/office/drawing/2014/main" id="{759511DD-14F4-C6D0-0371-985FCB8C55B2}"/>
                    </a:ext>
                  </a:extLst>
                </p14:cNvPr>
                <p14:cNvContentPartPr/>
                <p14:nvPr/>
              </p14:nvContentPartPr>
              <p14:xfrm>
                <a:off x="2036026" y="4265369"/>
                <a:ext cx="20520" cy="466560"/>
              </p14:xfrm>
            </p:contentPart>
          </mc:Choice>
          <mc:Fallback xmlns="" xmlns:a14="http://schemas.microsoft.com/office/drawing/2010/main" xmlns:a16="http://schemas.microsoft.com/office/drawing/2014/main">
            <p:pic>
              <p:nvPicPr>
                <p:cNvPr id="161" name="Ink 160">
                  <a:extLst>
                    <a:ext uri="{FF2B5EF4-FFF2-40B4-BE49-F238E27FC236}">
                      <a16:creationId xmlns:a16="http://schemas.microsoft.com/office/drawing/2014/main" id="{759511DD-14F4-C6D0-0371-985FCB8C55B2}"/>
                    </a:ext>
                  </a:extLst>
                </p:cNvPr>
                <p:cNvPicPr/>
                <p:nvPr/>
              </p:nvPicPr>
              <p:blipFill>
                <a:blip r:embed="rId80"/>
                <a:stretch>
                  <a:fillRect/>
                </a:stretch>
              </p:blipFill>
              <p:spPr>
                <a:xfrm>
                  <a:off x="2005426" y="4234409"/>
                  <a:ext cx="8172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62" name="Ink 161">
                  <a:extLst>
                    <a:ext uri="{FF2B5EF4-FFF2-40B4-BE49-F238E27FC236}">
                      <a16:creationId xmlns:a16="http://schemas.microsoft.com/office/drawing/2014/main" id="{110D38CF-3363-8438-544C-CE106D8BB1E8}"/>
                    </a:ext>
                  </a:extLst>
                </p14:cNvPr>
                <p14:cNvContentPartPr/>
                <p14:nvPr/>
              </p14:nvContentPartPr>
              <p14:xfrm>
                <a:off x="2147266" y="4450409"/>
                <a:ext cx="33120" cy="277920"/>
              </p14:xfrm>
            </p:contentPart>
          </mc:Choice>
          <mc:Fallback xmlns="" xmlns:a14="http://schemas.microsoft.com/office/drawing/2010/main" xmlns:a16="http://schemas.microsoft.com/office/drawing/2014/main">
            <p:pic>
              <p:nvPicPr>
                <p:cNvPr id="162" name="Ink 161">
                  <a:extLst>
                    <a:ext uri="{FF2B5EF4-FFF2-40B4-BE49-F238E27FC236}">
                      <a16:creationId xmlns:a16="http://schemas.microsoft.com/office/drawing/2014/main" id="{110D38CF-3363-8438-544C-CE106D8BB1E8}"/>
                    </a:ext>
                  </a:extLst>
                </p:cNvPr>
                <p:cNvPicPr/>
                <p:nvPr/>
              </p:nvPicPr>
              <p:blipFill>
                <a:blip r:embed="rId82"/>
                <a:stretch>
                  <a:fillRect/>
                </a:stretch>
              </p:blipFill>
              <p:spPr>
                <a:xfrm>
                  <a:off x="2116306" y="4419809"/>
                  <a:ext cx="943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3" name="Ink 162">
                  <a:extLst>
                    <a:ext uri="{FF2B5EF4-FFF2-40B4-BE49-F238E27FC236}">
                      <a16:creationId xmlns:a16="http://schemas.microsoft.com/office/drawing/2014/main" id="{67303B02-2AF5-F998-C4BF-E00AD01E2730}"/>
                    </a:ext>
                  </a:extLst>
                </p14:cNvPr>
                <p14:cNvContentPartPr/>
                <p14:nvPr/>
              </p14:nvContentPartPr>
              <p14:xfrm>
                <a:off x="2110546" y="4253849"/>
                <a:ext cx="61920" cy="38520"/>
              </p14:xfrm>
            </p:contentPart>
          </mc:Choice>
          <mc:Fallback xmlns="" xmlns:a14="http://schemas.microsoft.com/office/drawing/2010/main" xmlns:a16="http://schemas.microsoft.com/office/drawing/2014/main">
            <p:pic>
              <p:nvPicPr>
                <p:cNvPr id="163" name="Ink 162">
                  <a:extLst>
                    <a:ext uri="{FF2B5EF4-FFF2-40B4-BE49-F238E27FC236}">
                      <a16:creationId xmlns:a16="http://schemas.microsoft.com/office/drawing/2014/main" id="{67303B02-2AF5-F998-C4BF-E00AD01E2730}"/>
                    </a:ext>
                  </a:extLst>
                </p:cNvPr>
                <p:cNvPicPr/>
                <p:nvPr/>
              </p:nvPicPr>
              <p:blipFill>
                <a:blip r:embed="rId84"/>
                <a:stretch>
                  <a:fillRect/>
                </a:stretch>
              </p:blipFill>
              <p:spPr>
                <a:xfrm>
                  <a:off x="2079586" y="4223249"/>
                  <a:ext cx="123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5" name="Ink 164">
                  <a:extLst>
                    <a:ext uri="{FF2B5EF4-FFF2-40B4-BE49-F238E27FC236}">
                      <a16:creationId xmlns:a16="http://schemas.microsoft.com/office/drawing/2014/main" id="{7B5D6F63-F745-1322-C5D5-5CDA098155A9}"/>
                    </a:ext>
                  </a:extLst>
                </p14:cNvPr>
                <p14:cNvContentPartPr/>
                <p14:nvPr/>
              </p14:nvContentPartPr>
              <p14:xfrm>
                <a:off x="2238346" y="4445729"/>
                <a:ext cx="332640" cy="292320"/>
              </p14:xfrm>
            </p:contentPart>
          </mc:Choice>
          <mc:Fallback xmlns="" xmlns:a14="http://schemas.microsoft.com/office/drawing/2010/main" xmlns:a16="http://schemas.microsoft.com/office/drawing/2014/main">
            <p:pic>
              <p:nvPicPr>
                <p:cNvPr id="165" name="Ink 164">
                  <a:extLst>
                    <a:ext uri="{FF2B5EF4-FFF2-40B4-BE49-F238E27FC236}">
                      <a16:creationId xmlns:a16="http://schemas.microsoft.com/office/drawing/2014/main" id="{7B5D6F63-F745-1322-C5D5-5CDA098155A9}"/>
                    </a:ext>
                  </a:extLst>
                </p:cNvPr>
                <p:cNvPicPr/>
                <p:nvPr/>
              </p:nvPicPr>
              <p:blipFill>
                <a:blip r:embed="rId86"/>
                <a:stretch>
                  <a:fillRect/>
                </a:stretch>
              </p:blipFill>
              <p:spPr>
                <a:xfrm>
                  <a:off x="2207386" y="4415129"/>
                  <a:ext cx="3938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7" name="Ink 166">
                  <a:extLst>
                    <a:ext uri="{FF2B5EF4-FFF2-40B4-BE49-F238E27FC236}">
                      <a16:creationId xmlns:a16="http://schemas.microsoft.com/office/drawing/2014/main" id="{06E0F13A-BA0A-083B-7EBF-4B2C9836593A}"/>
                    </a:ext>
                  </a:extLst>
                </p14:cNvPr>
                <p14:cNvContentPartPr/>
                <p14:nvPr/>
              </p14:nvContentPartPr>
              <p14:xfrm>
                <a:off x="2916946" y="4204169"/>
                <a:ext cx="210960" cy="531360"/>
              </p14:xfrm>
            </p:contentPart>
          </mc:Choice>
          <mc:Fallback xmlns="" xmlns:a14="http://schemas.microsoft.com/office/drawing/2010/main" xmlns:a16="http://schemas.microsoft.com/office/drawing/2014/main">
            <p:pic>
              <p:nvPicPr>
                <p:cNvPr id="167" name="Ink 166">
                  <a:extLst>
                    <a:ext uri="{FF2B5EF4-FFF2-40B4-BE49-F238E27FC236}">
                      <a16:creationId xmlns:a16="http://schemas.microsoft.com/office/drawing/2014/main" id="{06E0F13A-BA0A-083B-7EBF-4B2C9836593A}"/>
                    </a:ext>
                  </a:extLst>
                </p:cNvPr>
                <p:cNvPicPr/>
                <p:nvPr/>
              </p:nvPicPr>
              <p:blipFill>
                <a:blip r:embed="rId88"/>
                <a:stretch>
                  <a:fillRect/>
                </a:stretch>
              </p:blipFill>
              <p:spPr>
                <a:xfrm>
                  <a:off x="2886346" y="4173209"/>
                  <a:ext cx="2721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8" name="Ink 167">
                  <a:extLst>
                    <a:ext uri="{FF2B5EF4-FFF2-40B4-BE49-F238E27FC236}">
                      <a16:creationId xmlns:a16="http://schemas.microsoft.com/office/drawing/2014/main" id="{472804BF-99AB-7DBC-7B95-5514B075916B}"/>
                    </a:ext>
                  </a:extLst>
                </p14:cNvPr>
                <p14:cNvContentPartPr/>
                <p14:nvPr/>
              </p14:nvContentPartPr>
              <p14:xfrm>
                <a:off x="3167506" y="4499369"/>
                <a:ext cx="162000" cy="273960"/>
              </p14:xfrm>
            </p:contentPart>
          </mc:Choice>
          <mc:Fallback xmlns="" xmlns:a14="http://schemas.microsoft.com/office/drawing/2010/main" xmlns:a16="http://schemas.microsoft.com/office/drawing/2014/main">
            <p:pic>
              <p:nvPicPr>
                <p:cNvPr id="168" name="Ink 167">
                  <a:extLst>
                    <a:ext uri="{FF2B5EF4-FFF2-40B4-BE49-F238E27FC236}">
                      <a16:creationId xmlns:a16="http://schemas.microsoft.com/office/drawing/2014/main" id="{472804BF-99AB-7DBC-7B95-5514B075916B}"/>
                    </a:ext>
                  </a:extLst>
                </p:cNvPr>
                <p:cNvPicPr/>
                <p:nvPr/>
              </p:nvPicPr>
              <p:blipFill>
                <a:blip r:embed="rId90"/>
                <a:stretch>
                  <a:fillRect/>
                </a:stretch>
              </p:blipFill>
              <p:spPr>
                <a:xfrm>
                  <a:off x="3136906" y="4468769"/>
                  <a:ext cx="2232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9" name="Ink 168">
                  <a:extLst>
                    <a:ext uri="{FF2B5EF4-FFF2-40B4-BE49-F238E27FC236}">
                      <a16:creationId xmlns:a16="http://schemas.microsoft.com/office/drawing/2014/main" id="{47F0C52A-3117-F382-0E0A-5173940702A2}"/>
                    </a:ext>
                  </a:extLst>
                </p14:cNvPr>
                <p14:cNvContentPartPr/>
                <p14:nvPr/>
              </p14:nvContentPartPr>
              <p14:xfrm>
                <a:off x="3378466" y="4223249"/>
                <a:ext cx="207000" cy="566640"/>
              </p14:xfrm>
            </p:contentPart>
          </mc:Choice>
          <mc:Fallback xmlns="" xmlns:a14="http://schemas.microsoft.com/office/drawing/2010/main" xmlns:a16="http://schemas.microsoft.com/office/drawing/2014/main">
            <p:pic>
              <p:nvPicPr>
                <p:cNvPr id="169" name="Ink 168">
                  <a:extLst>
                    <a:ext uri="{FF2B5EF4-FFF2-40B4-BE49-F238E27FC236}">
                      <a16:creationId xmlns:a16="http://schemas.microsoft.com/office/drawing/2014/main" id="{47F0C52A-3117-F382-0E0A-5173940702A2}"/>
                    </a:ext>
                  </a:extLst>
                </p:cNvPr>
                <p:cNvPicPr/>
                <p:nvPr/>
              </p:nvPicPr>
              <p:blipFill>
                <a:blip r:embed="rId92"/>
                <a:stretch>
                  <a:fillRect/>
                </a:stretch>
              </p:blipFill>
              <p:spPr>
                <a:xfrm>
                  <a:off x="3347866" y="4192649"/>
                  <a:ext cx="26856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0" name="Ink 169">
                  <a:extLst>
                    <a:ext uri="{FF2B5EF4-FFF2-40B4-BE49-F238E27FC236}">
                      <a16:creationId xmlns:a16="http://schemas.microsoft.com/office/drawing/2014/main" id="{38CA402D-7F1E-3BCE-DAA2-D91C21DE80B1}"/>
                    </a:ext>
                  </a:extLst>
                </p14:cNvPr>
                <p14:cNvContentPartPr/>
                <p14:nvPr/>
              </p14:nvContentPartPr>
              <p14:xfrm>
                <a:off x="3641986" y="4537529"/>
                <a:ext cx="159840" cy="176760"/>
              </p14:xfrm>
            </p:contentPart>
          </mc:Choice>
          <mc:Fallback xmlns="" xmlns:a14="http://schemas.microsoft.com/office/drawing/2010/main" xmlns:a16="http://schemas.microsoft.com/office/drawing/2014/main">
            <p:pic>
              <p:nvPicPr>
                <p:cNvPr id="170" name="Ink 169">
                  <a:extLst>
                    <a:ext uri="{FF2B5EF4-FFF2-40B4-BE49-F238E27FC236}">
                      <a16:creationId xmlns:a16="http://schemas.microsoft.com/office/drawing/2014/main" id="{38CA402D-7F1E-3BCE-DAA2-D91C21DE80B1}"/>
                    </a:ext>
                  </a:extLst>
                </p:cNvPr>
                <p:cNvPicPr/>
                <p:nvPr/>
              </p:nvPicPr>
              <p:blipFill>
                <a:blip r:embed="rId94"/>
                <a:stretch>
                  <a:fillRect/>
                </a:stretch>
              </p:blipFill>
              <p:spPr>
                <a:xfrm>
                  <a:off x="3611386" y="4506929"/>
                  <a:ext cx="221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1" name="Ink 170">
                  <a:extLst>
                    <a:ext uri="{FF2B5EF4-FFF2-40B4-BE49-F238E27FC236}">
                      <a16:creationId xmlns:a16="http://schemas.microsoft.com/office/drawing/2014/main" id="{D50E8B2A-3960-FC0B-06FD-5DC73A23DCEC}"/>
                    </a:ext>
                  </a:extLst>
                </p14:cNvPr>
                <p14:cNvContentPartPr/>
                <p14:nvPr/>
              </p14:nvContentPartPr>
              <p14:xfrm>
                <a:off x="3814786" y="4436009"/>
                <a:ext cx="7560" cy="622440"/>
              </p14:xfrm>
            </p:contentPart>
          </mc:Choice>
          <mc:Fallback xmlns="" xmlns:a14="http://schemas.microsoft.com/office/drawing/2010/main" xmlns:a16="http://schemas.microsoft.com/office/drawing/2014/main">
            <p:pic>
              <p:nvPicPr>
                <p:cNvPr id="171" name="Ink 170">
                  <a:extLst>
                    <a:ext uri="{FF2B5EF4-FFF2-40B4-BE49-F238E27FC236}">
                      <a16:creationId xmlns:a16="http://schemas.microsoft.com/office/drawing/2014/main" id="{D50E8B2A-3960-FC0B-06FD-5DC73A23DCEC}"/>
                    </a:ext>
                  </a:extLst>
                </p:cNvPr>
                <p:cNvPicPr/>
                <p:nvPr/>
              </p:nvPicPr>
              <p:blipFill>
                <a:blip r:embed="rId96"/>
                <a:stretch>
                  <a:fillRect/>
                </a:stretch>
              </p:blipFill>
              <p:spPr>
                <a:xfrm>
                  <a:off x="3784186" y="4405409"/>
                  <a:ext cx="6912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3" name="Ink 172">
                  <a:extLst>
                    <a:ext uri="{FF2B5EF4-FFF2-40B4-BE49-F238E27FC236}">
                      <a16:creationId xmlns:a16="http://schemas.microsoft.com/office/drawing/2014/main" id="{114F8509-2953-C8E7-FC54-26801A10AF0D}"/>
                    </a:ext>
                  </a:extLst>
                </p14:cNvPr>
                <p14:cNvContentPartPr/>
                <p14:nvPr/>
              </p14:nvContentPartPr>
              <p14:xfrm>
                <a:off x="4078749" y="3910409"/>
                <a:ext cx="1693440" cy="544320"/>
              </p14:xfrm>
            </p:contentPart>
          </mc:Choice>
          <mc:Fallback xmlns="" xmlns:a14="http://schemas.microsoft.com/office/drawing/2010/main" xmlns:a16="http://schemas.microsoft.com/office/drawing/2014/main">
            <p:pic>
              <p:nvPicPr>
                <p:cNvPr id="173" name="Ink 172">
                  <a:extLst>
                    <a:ext uri="{FF2B5EF4-FFF2-40B4-BE49-F238E27FC236}">
                      <a16:creationId xmlns:a16="http://schemas.microsoft.com/office/drawing/2014/main" id="{114F8509-2953-C8E7-FC54-26801A10AF0D}"/>
                    </a:ext>
                  </a:extLst>
                </p:cNvPr>
                <p:cNvPicPr/>
                <p:nvPr/>
              </p:nvPicPr>
              <p:blipFill>
                <a:blip r:embed="rId98"/>
                <a:stretch>
                  <a:fillRect/>
                </a:stretch>
              </p:blipFill>
              <p:spPr>
                <a:xfrm>
                  <a:off x="4047789" y="3879449"/>
                  <a:ext cx="175464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Ink 174">
                  <a:extLst>
                    <a:ext uri="{FF2B5EF4-FFF2-40B4-BE49-F238E27FC236}">
                      <a16:creationId xmlns:a16="http://schemas.microsoft.com/office/drawing/2014/main" id="{2925820B-7F6B-A5AD-4E73-8549D0DA9DB0}"/>
                    </a:ext>
                  </a:extLst>
                </p14:cNvPr>
                <p14:cNvContentPartPr/>
                <p14:nvPr/>
              </p14:nvContentPartPr>
              <p14:xfrm>
                <a:off x="5625309" y="3861089"/>
                <a:ext cx="198720" cy="175320"/>
              </p14:xfrm>
            </p:contentPart>
          </mc:Choice>
          <mc:Fallback xmlns="" xmlns:a14="http://schemas.microsoft.com/office/drawing/2010/main" xmlns:a16="http://schemas.microsoft.com/office/drawing/2014/main">
            <p:pic>
              <p:nvPicPr>
                <p:cNvPr id="175" name="Ink 174">
                  <a:extLst>
                    <a:ext uri="{FF2B5EF4-FFF2-40B4-BE49-F238E27FC236}">
                      <a16:creationId xmlns:a16="http://schemas.microsoft.com/office/drawing/2014/main" id="{2925820B-7F6B-A5AD-4E73-8549D0DA9DB0}"/>
                    </a:ext>
                  </a:extLst>
                </p:cNvPr>
                <p:cNvPicPr/>
                <p:nvPr/>
              </p:nvPicPr>
              <p:blipFill>
                <a:blip r:embed="rId100"/>
                <a:stretch>
                  <a:fillRect/>
                </a:stretch>
              </p:blipFill>
              <p:spPr>
                <a:xfrm>
                  <a:off x="5594349" y="3830489"/>
                  <a:ext cx="260280" cy="236520"/>
                </a:xfrm>
                <a:prstGeom prst="rect">
                  <a:avLst/>
                </a:prstGeom>
              </p:spPr>
            </p:pic>
          </mc:Fallback>
        </mc:AlternateContent>
      </p:grpSp>
      <p:grpSp>
        <p:nvGrpSpPr>
          <p:cNvPr id="247" name="legs">
            <a:extLst>
              <a:ext uri="{FF2B5EF4-FFF2-40B4-BE49-F238E27FC236}">
                <a16:creationId xmlns:a16="http://schemas.microsoft.com/office/drawing/2014/main" id="{0590EC19-7D42-68F2-C229-0A5D34C90D69}"/>
              </a:ext>
            </a:extLst>
          </p:cNvPr>
          <p:cNvGrpSpPr/>
          <p:nvPr/>
        </p:nvGrpSpPr>
        <p:grpSpPr>
          <a:xfrm>
            <a:off x="2003097" y="5538326"/>
            <a:ext cx="3575880" cy="1024920"/>
            <a:chOff x="2003097" y="5538326"/>
            <a:chExt cx="3575880" cy="1024920"/>
          </a:xfrm>
        </p:grpSpPr>
        <mc:AlternateContent xmlns:mc="http://schemas.openxmlformats.org/markup-compatibility/2006" xmlns:p14="http://schemas.microsoft.com/office/powerpoint/2010/main">
          <mc:Choice Requires="p14">
            <p:contentPart p14:bwMode="auto" r:id="rId101">
              <p14:nvContentPartPr>
                <p14:cNvPr id="177" name="Ink 176">
                  <a:extLst>
                    <a:ext uri="{FF2B5EF4-FFF2-40B4-BE49-F238E27FC236}">
                      <a16:creationId xmlns:a16="http://schemas.microsoft.com/office/drawing/2014/main" id="{991D875A-351B-A5D7-511B-F1A14765CCE7}"/>
                    </a:ext>
                  </a:extLst>
                </p14:cNvPr>
                <p14:cNvContentPartPr/>
                <p14:nvPr/>
              </p14:nvContentPartPr>
              <p14:xfrm>
                <a:off x="2094177" y="5538326"/>
                <a:ext cx="33480" cy="532440"/>
              </p14:xfrm>
            </p:contentPart>
          </mc:Choice>
          <mc:Fallback xmlns="" xmlns:a14="http://schemas.microsoft.com/office/drawing/2010/main" xmlns:a16="http://schemas.microsoft.com/office/drawing/2014/main">
            <p:pic>
              <p:nvPicPr>
                <p:cNvPr id="177" name="Ink 176">
                  <a:extLst>
                    <a:ext uri="{FF2B5EF4-FFF2-40B4-BE49-F238E27FC236}">
                      <a16:creationId xmlns:a16="http://schemas.microsoft.com/office/drawing/2014/main" id="{991D875A-351B-A5D7-511B-F1A14765CCE7}"/>
                    </a:ext>
                  </a:extLst>
                </p:cNvPr>
                <p:cNvPicPr/>
                <p:nvPr/>
              </p:nvPicPr>
              <p:blipFill>
                <a:blip r:embed="rId102"/>
                <a:stretch>
                  <a:fillRect/>
                </a:stretch>
              </p:blipFill>
              <p:spPr>
                <a:xfrm>
                  <a:off x="2063577" y="5507726"/>
                  <a:ext cx="9468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8" name="Ink 177">
                  <a:extLst>
                    <a:ext uri="{FF2B5EF4-FFF2-40B4-BE49-F238E27FC236}">
                      <a16:creationId xmlns:a16="http://schemas.microsoft.com/office/drawing/2014/main" id="{2D01B83E-8044-3D4E-BDC6-1B28BDE8B0B9}"/>
                    </a:ext>
                  </a:extLst>
                </p14:cNvPr>
                <p14:cNvContentPartPr/>
                <p14:nvPr/>
              </p14:nvContentPartPr>
              <p14:xfrm>
                <a:off x="2003097" y="5782766"/>
                <a:ext cx="292680" cy="88560"/>
              </p14:xfrm>
            </p:contentPart>
          </mc:Choice>
          <mc:Fallback xmlns="" xmlns:a14="http://schemas.microsoft.com/office/drawing/2010/main" xmlns:a16="http://schemas.microsoft.com/office/drawing/2014/main">
            <p:pic>
              <p:nvPicPr>
                <p:cNvPr id="178" name="Ink 177">
                  <a:extLst>
                    <a:ext uri="{FF2B5EF4-FFF2-40B4-BE49-F238E27FC236}">
                      <a16:creationId xmlns:a16="http://schemas.microsoft.com/office/drawing/2014/main" id="{2D01B83E-8044-3D4E-BDC6-1B28BDE8B0B9}"/>
                    </a:ext>
                  </a:extLst>
                </p:cNvPr>
                <p:cNvPicPr/>
                <p:nvPr/>
              </p:nvPicPr>
              <p:blipFill>
                <a:blip r:embed="rId104"/>
                <a:stretch>
                  <a:fillRect/>
                </a:stretch>
              </p:blipFill>
              <p:spPr>
                <a:xfrm>
                  <a:off x="1972497" y="5752166"/>
                  <a:ext cx="354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9" name="Ink 178">
                  <a:extLst>
                    <a:ext uri="{FF2B5EF4-FFF2-40B4-BE49-F238E27FC236}">
                      <a16:creationId xmlns:a16="http://schemas.microsoft.com/office/drawing/2014/main" id="{69E77D91-5809-774B-B969-F2D60CBEA9C8}"/>
                    </a:ext>
                  </a:extLst>
                </p14:cNvPr>
                <p14:cNvContentPartPr/>
                <p14:nvPr/>
              </p14:nvContentPartPr>
              <p14:xfrm>
                <a:off x="2348337" y="5561726"/>
                <a:ext cx="176760" cy="488520"/>
              </p14:xfrm>
            </p:contentPart>
          </mc:Choice>
          <mc:Fallback xmlns="" xmlns:a14="http://schemas.microsoft.com/office/drawing/2010/main" xmlns:a16="http://schemas.microsoft.com/office/drawing/2014/main">
            <p:pic>
              <p:nvPicPr>
                <p:cNvPr id="179" name="Ink 178">
                  <a:extLst>
                    <a:ext uri="{FF2B5EF4-FFF2-40B4-BE49-F238E27FC236}">
                      <a16:creationId xmlns:a16="http://schemas.microsoft.com/office/drawing/2014/main" id="{69E77D91-5809-774B-B969-F2D60CBEA9C8}"/>
                    </a:ext>
                  </a:extLst>
                </p:cNvPr>
                <p:cNvPicPr/>
                <p:nvPr/>
              </p:nvPicPr>
              <p:blipFill>
                <a:blip r:embed="rId106"/>
                <a:stretch>
                  <a:fillRect/>
                </a:stretch>
              </p:blipFill>
              <p:spPr>
                <a:xfrm>
                  <a:off x="2317377" y="5531126"/>
                  <a:ext cx="2379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80" name="Ink 179">
                  <a:extLst>
                    <a:ext uri="{FF2B5EF4-FFF2-40B4-BE49-F238E27FC236}">
                      <a16:creationId xmlns:a16="http://schemas.microsoft.com/office/drawing/2014/main" id="{19D488C8-D002-0119-E521-288E5C05AE2A}"/>
                    </a:ext>
                  </a:extLst>
                </p14:cNvPr>
                <p14:cNvContentPartPr/>
                <p14:nvPr/>
              </p14:nvContentPartPr>
              <p14:xfrm>
                <a:off x="2615817" y="5756846"/>
                <a:ext cx="33840" cy="307080"/>
              </p14:xfrm>
            </p:contentPart>
          </mc:Choice>
          <mc:Fallback xmlns="" xmlns:a14="http://schemas.microsoft.com/office/drawing/2010/main" xmlns:a16="http://schemas.microsoft.com/office/drawing/2014/main">
            <p:pic>
              <p:nvPicPr>
                <p:cNvPr id="180" name="Ink 179">
                  <a:extLst>
                    <a:ext uri="{FF2B5EF4-FFF2-40B4-BE49-F238E27FC236}">
                      <a16:creationId xmlns:a16="http://schemas.microsoft.com/office/drawing/2014/main" id="{19D488C8-D002-0119-E521-288E5C05AE2A}"/>
                    </a:ext>
                  </a:extLst>
                </p:cNvPr>
                <p:cNvPicPr/>
                <p:nvPr/>
              </p:nvPicPr>
              <p:blipFill>
                <a:blip r:embed="rId108"/>
                <a:stretch>
                  <a:fillRect/>
                </a:stretch>
              </p:blipFill>
              <p:spPr>
                <a:xfrm>
                  <a:off x="2584857" y="5726246"/>
                  <a:ext cx="954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1" name="Ink 180">
                  <a:extLst>
                    <a:ext uri="{FF2B5EF4-FFF2-40B4-BE49-F238E27FC236}">
                      <a16:creationId xmlns:a16="http://schemas.microsoft.com/office/drawing/2014/main" id="{D7EA8AF1-0A64-1AF4-9BF9-11DEB0B47041}"/>
                    </a:ext>
                  </a:extLst>
                </p14:cNvPr>
                <p14:cNvContentPartPr/>
                <p14:nvPr/>
              </p14:nvContentPartPr>
              <p14:xfrm>
                <a:off x="2716257" y="5776286"/>
                <a:ext cx="185040" cy="288360"/>
              </p14:xfrm>
            </p:contentPart>
          </mc:Choice>
          <mc:Fallback xmlns="" xmlns:a14="http://schemas.microsoft.com/office/drawing/2010/main" xmlns:a16="http://schemas.microsoft.com/office/drawing/2014/main">
            <p:pic>
              <p:nvPicPr>
                <p:cNvPr id="181" name="Ink 180">
                  <a:extLst>
                    <a:ext uri="{FF2B5EF4-FFF2-40B4-BE49-F238E27FC236}">
                      <a16:creationId xmlns:a16="http://schemas.microsoft.com/office/drawing/2014/main" id="{D7EA8AF1-0A64-1AF4-9BF9-11DEB0B47041}"/>
                    </a:ext>
                  </a:extLst>
                </p:cNvPr>
                <p:cNvPicPr/>
                <p:nvPr/>
              </p:nvPicPr>
              <p:blipFill>
                <a:blip r:embed="rId110"/>
                <a:stretch>
                  <a:fillRect/>
                </a:stretch>
              </p:blipFill>
              <p:spPr>
                <a:xfrm>
                  <a:off x="2685657" y="5745686"/>
                  <a:ext cx="246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2" name="Ink 181">
                  <a:extLst>
                    <a:ext uri="{FF2B5EF4-FFF2-40B4-BE49-F238E27FC236}">
                      <a16:creationId xmlns:a16="http://schemas.microsoft.com/office/drawing/2014/main" id="{17470C7C-61B1-FA45-40B2-3602CDF06B4F}"/>
                    </a:ext>
                  </a:extLst>
                </p14:cNvPr>
                <p14:cNvContentPartPr/>
                <p14:nvPr/>
              </p14:nvContentPartPr>
              <p14:xfrm>
                <a:off x="2583777" y="5557406"/>
                <a:ext cx="47520" cy="55440"/>
              </p14:xfrm>
            </p:contentPart>
          </mc:Choice>
          <mc:Fallback xmlns="" xmlns:a14="http://schemas.microsoft.com/office/drawing/2010/main" xmlns:a16="http://schemas.microsoft.com/office/drawing/2014/main">
            <p:pic>
              <p:nvPicPr>
                <p:cNvPr id="182" name="Ink 181">
                  <a:extLst>
                    <a:ext uri="{FF2B5EF4-FFF2-40B4-BE49-F238E27FC236}">
                      <a16:creationId xmlns:a16="http://schemas.microsoft.com/office/drawing/2014/main" id="{17470C7C-61B1-FA45-40B2-3602CDF06B4F}"/>
                    </a:ext>
                  </a:extLst>
                </p:cNvPr>
                <p:cNvPicPr/>
                <p:nvPr/>
              </p:nvPicPr>
              <p:blipFill>
                <a:blip r:embed="rId112"/>
                <a:stretch>
                  <a:fillRect/>
                </a:stretch>
              </p:blipFill>
              <p:spPr>
                <a:xfrm>
                  <a:off x="2552817" y="5526806"/>
                  <a:ext cx="109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3" name="Ink 182">
                  <a:extLst>
                    <a:ext uri="{FF2B5EF4-FFF2-40B4-BE49-F238E27FC236}">
                      <a16:creationId xmlns:a16="http://schemas.microsoft.com/office/drawing/2014/main" id="{46612542-38C8-729F-287C-13BE8B0C124C}"/>
                    </a:ext>
                  </a:extLst>
                </p14:cNvPr>
                <p14:cNvContentPartPr/>
                <p14:nvPr/>
              </p14:nvContentPartPr>
              <p14:xfrm>
                <a:off x="3273177" y="5584766"/>
                <a:ext cx="10080" cy="465480"/>
              </p14:xfrm>
            </p:contentPart>
          </mc:Choice>
          <mc:Fallback xmlns="" xmlns:a14="http://schemas.microsoft.com/office/drawing/2010/main" xmlns:a16="http://schemas.microsoft.com/office/drawing/2014/main">
            <p:pic>
              <p:nvPicPr>
                <p:cNvPr id="183" name="Ink 182">
                  <a:extLst>
                    <a:ext uri="{FF2B5EF4-FFF2-40B4-BE49-F238E27FC236}">
                      <a16:creationId xmlns:a16="http://schemas.microsoft.com/office/drawing/2014/main" id="{46612542-38C8-729F-287C-13BE8B0C124C}"/>
                    </a:ext>
                  </a:extLst>
                </p:cNvPr>
                <p:cNvPicPr/>
                <p:nvPr/>
              </p:nvPicPr>
              <p:blipFill>
                <a:blip r:embed="rId114"/>
                <a:stretch>
                  <a:fillRect/>
                </a:stretch>
              </p:blipFill>
              <p:spPr>
                <a:xfrm>
                  <a:off x="3242577" y="5554166"/>
                  <a:ext cx="7164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4" name="Ink 183">
                  <a:extLst>
                    <a:ext uri="{FF2B5EF4-FFF2-40B4-BE49-F238E27FC236}">
                      <a16:creationId xmlns:a16="http://schemas.microsoft.com/office/drawing/2014/main" id="{2B9E28AC-4260-8C99-9925-4BF4793E0F43}"/>
                    </a:ext>
                  </a:extLst>
                </p14:cNvPr>
                <p14:cNvContentPartPr/>
                <p14:nvPr/>
              </p14:nvContentPartPr>
              <p14:xfrm>
                <a:off x="3362817" y="5784206"/>
                <a:ext cx="218520" cy="273240"/>
              </p14:xfrm>
            </p:contentPart>
          </mc:Choice>
          <mc:Fallback xmlns="" xmlns:a14="http://schemas.microsoft.com/office/drawing/2010/main" xmlns:a16="http://schemas.microsoft.com/office/drawing/2014/main">
            <p:pic>
              <p:nvPicPr>
                <p:cNvPr id="184" name="Ink 183">
                  <a:extLst>
                    <a:ext uri="{FF2B5EF4-FFF2-40B4-BE49-F238E27FC236}">
                      <a16:creationId xmlns:a16="http://schemas.microsoft.com/office/drawing/2014/main" id="{2B9E28AC-4260-8C99-9925-4BF4793E0F43}"/>
                    </a:ext>
                  </a:extLst>
                </p:cNvPr>
                <p:cNvPicPr/>
                <p:nvPr/>
              </p:nvPicPr>
              <p:blipFill>
                <a:blip r:embed="rId116"/>
                <a:stretch>
                  <a:fillRect/>
                </a:stretch>
              </p:blipFill>
              <p:spPr>
                <a:xfrm>
                  <a:off x="3332217" y="5753606"/>
                  <a:ext cx="2797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9" name="Ink 188">
                  <a:extLst>
                    <a:ext uri="{FF2B5EF4-FFF2-40B4-BE49-F238E27FC236}">
                      <a16:creationId xmlns:a16="http://schemas.microsoft.com/office/drawing/2014/main" id="{A104FBAB-4CCE-3DD2-1EDA-1838A944A9A0}"/>
                    </a:ext>
                  </a:extLst>
                </p14:cNvPr>
                <p14:cNvContentPartPr/>
                <p14:nvPr/>
              </p14:nvContentPartPr>
              <p14:xfrm>
                <a:off x="3647217" y="5776646"/>
                <a:ext cx="216360" cy="520560"/>
              </p14:xfrm>
            </p:contentPart>
          </mc:Choice>
          <mc:Fallback xmlns="" xmlns:a14="http://schemas.microsoft.com/office/drawing/2010/main" xmlns:a16="http://schemas.microsoft.com/office/drawing/2014/main">
            <p:pic>
              <p:nvPicPr>
                <p:cNvPr id="189" name="Ink 188">
                  <a:extLst>
                    <a:ext uri="{FF2B5EF4-FFF2-40B4-BE49-F238E27FC236}">
                      <a16:creationId xmlns:a16="http://schemas.microsoft.com/office/drawing/2014/main" id="{A104FBAB-4CCE-3DD2-1EDA-1838A944A9A0}"/>
                    </a:ext>
                  </a:extLst>
                </p:cNvPr>
                <p:cNvPicPr/>
                <p:nvPr/>
              </p:nvPicPr>
              <p:blipFill>
                <a:blip r:embed="rId118"/>
                <a:stretch>
                  <a:fillRect/>
                </a:stretch>
              </p:blipFill>
              <p:spPr>
                <a:xfrm>
                  <a:off x="3616257" y="5745686"/>
                  <a:ext cx="27792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0" name="Ink 189">
                  <a:extLst>
                    <a:ext uri="{FF2B5EF4-FFF2-40B4-BE49-F238E27FC236}">
                      <a16:creationId xmlns:a16="http://schemas.microsoft.com/office/drawing/2014/main" id="{384E77ED-6D03-7774-A8AC-B80F9AADA3D4}"/>
                    </a:ext>
                  </a:extLst>
                </p14:cNvPr>
                <p14:cNvContentPartPr/>
                <p14:nvPr/>
              </p14:nvContentPartPr>
              <p14:xfrm>
                <a:off x="3945657" y="5786366"/>
                <a:ext cx="210960" cy="306360"/>
              </p14:xfrm>
            </p:contentPart>
          </mc:Choice>
          <mc:Fallback xmlns="" xmlns:a14="http://schemas.microsoft.com/office/drawing/2010/main" xmlns:a16="http://schemas.microsoft.com/office/drawing/2014/main">
            <p:pic>
              <p:nvPicPr>
                <p:cNvPr id="190" name="Ink 189">
                  <a:extLst>
                    <a:ext uri="{FF2B5EF4-FFF2-40B4-BE49-F238E27FC236}">
                      <a16:creationId xmlns:a16="http://schemas.microsoft.com/office/drawing/2014/main" id="{384E77ED-6D03-7774-A8AC-B80F9AADA3D4}"/>
                    </a:ext>
                  </a:extLst>
                </p:cNvPr>
                <p:cNvPicPr/>
                <p:nvPr/>
              </p:nvPicPr>
              <p:blipFill>
                <a:blip r:embed="rId120"/>
                <a:stretch>
                  <a:fillRect/>
                </a:stretch>
              </p:blipFill>
              <p:spPr>
                <a:xfrm>
                  <a:off x="3914697" y="5755406"/>
                  <a:ext cx="2721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 name="Ink 191">
                  <a:extLst>
                    <a:ext uri="{FF2B5EF4-FFF2-40B4-BE49-F238E27FC236}">
                      <a16:creationId xmlns:a16="http://schemas.microsoft.com/office/drawing/2014/main" id="{992C1A77-38AB-5B64-EC21-6E73843E377E}"/>
                    </a:ext>
                  </a:extLst>
                </p14:cNvPr>
                <p14:cNvContentPartPr/>
                <p14:nvPr/>
              </p14:nvContentPartPr>
              <p14:xfrm>
                <a:off x="4360737" y="6038366"/>
                <a:ext cx="1180800" cy="421560"/>
              </p14:xfrm>
            </p:contentPart>
          </mc:Choice>
          <mc:Fallback xmlns="" xmlns:a14="http://schemas.microsoft.com/office/drawing/2010/main" xmlns:a16="http://schemas.microsoft.com/office/drawing/2014/main">
            <p:pic>
              <p:nvPicPr>
                <p:cNvPr id="192" name="Ink 191">
                  <a:extLst>
                    <a:ext uri="{FF2B5EF4-FFF2-40B4-BE49-F238E27FC236}">
                      <a16:creationId xmlns:a16="http://schemas.microsoft.com/office/drawing/2014/main" id="{992C1A77-38AB-5B64-EC21-6E73843E377E}"/>
                    </a:ext>
                  </a:extLst>
                </p:cNvPr>
                <p:cNvPicPr/>
                <p:nvPr/>
              </p:nvPicPr>
              <p:blipFill>
                <a:blip r:embed="rId122"/>
                <a:stretch>
                  <a:fillRect/>
                </a:stretch>
              </p:blipFill>
              <p:spPr>
                <a:xfrm>
                  <a:off x="4330137" y="6007766"/>
                  <a:ext cx="124200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4" name="Ink 193">
                  <a:extLst>
                    <a:ext uri="{FF2B5EF4-FFF2-40B4-BE49-F238E27FC236}">
                      <a16:creationId xmlns:a16="http://schemas.microsoft.com/office/drawing/2014/main" id="{E5254D12-88F2-5DAB-81E6-858442CECAE4}"/>
                    </a:ext>
                  </a:extLst>
                </p14:cNvPr>
                <p14:cNvContentPartPr/>
                <p14:nvPr/>
              </p14:nvContentPartPr>
              <p14:xfrm>
                <a:off x="5323377" y="6345446"/>
                <a:ext cx="255600" cy="217800"/>
              </p14:xfrm>
            </p:contentPart>
          </mc:Choice>
          <mc:Fallback xmlns="" xmlns:a14="http://schemas.microsoft.com/office/drawing/2010/main" xmlns:a16="http://schemas.microsoft.com/office/drawing/2014/main">
            <p:pic>
              <p:nvPicPr>
                <p:cNvPr id="194" name="Ink 193">
                  <a:extLst>
                    <a:ext uri="{FF2B5EF4-FFF2-40B4-BE49-F238E27FC236}">
                      <a16:creationId xmlns:a16="http://schemas.microsoft.com/office/drawing/2014/main" id="{E5254D12-88F2-5DAB-81E6-858442CECAE4}"/>
                    </a:ext>
                  </a:extLst>
                </p:cNvPr>
                <p:cNvPicPr/>
                <p:nvPr/>
              </p:nvPicPr>
              <p:blipFill>
                <a:blip r:embed="rId124"/>
                <a:stretch>
                  <a:fillRect/>
                </a:stretch>
              </p:blipFill>
              <p:spPr>
                <a:xfrm>
                  <a:off x="5292777" y="6314486"/>
                  <a:ext cx="316800" cy="279360"/>
                </a:xfrm>
                <a:prstGeom prst="rect">
                  <a:avLst/>
                </a:prstGeom>
              </p:spPr>
            </p:pic>
          </mc:Fallback>
        </mc:AlternateContent>
      </p:grpSp>
      <p:grpSp>
        <p:nvGrpSpPr>
          <p:cNvPr id="248" name="(but)">
            <a:extLst>
              <a:ext uri="{FF2B5EF4-FFF2-40B4-BE49-F238E27FC236}">
                <a16:creationId xmlns:a16="http://schemas.microsoft.com/office/drawing/2014/main" id="{5DDD5B45-E5B8-2933-8827-42D81C61BB49}"/>
              </a:ext>
            </a:extLst>
          </p:cNvPr>
          <p:cNvGrpSpPr/>
          <p:nvPr/>
        </p:nvGrpSpPr>
        <p:grpSpPr>
          <a:xfrm>
            <a:off x="7861302" y="2123090"/>
            <a:ext cx="2803320" cy="417240"/>
            <a:chOff x="7861302" y="2123090"/>
            <a:chExt cx="2803320" cy="417240"/>
          </a:xfrm>
        </p:grpSpPr>
        <mc:AlternateContent xmlns:mc="http://schemas.openxmlformats.org/markup-compatibility/2006" xmlns:p14="http://schemas.microsoft.com/office/powerpoint/2010/main">
          <mc:Choice Requires="p14">
            <p:contentPart p14:bwMode="auto" r:id="rId125">
              <p14:nvContentPartPr>
                <p14:cNvPr id="206" name="Ink 205">
                  <a:extLst>
                    <a:ext uri="{FF2B5EF4-FFF2-40B4-BE49-F238E27FC236}">
                      <a16:creationId xmlns:a16="http://schemas.microsoft.com/office/drawing/2014/main" id="{9DB7F7D9-D0F4-07E3-FDBD-23D2506228F7}"/>
                    </a:ext>
                  </a:extLst>
                </p14:cNvPr>
                <p14:cNvContentPartPr/>
                <p14:nvPr/>
              </p14:nvContentPartPr>
              <p14:xfrm>
                <a:off x="7861302" y="2218850"/>
                <a:ext cx="85680" cy="277200"/>
              </p14:xfrm>
            </p:contentPart>
          </mc:Choice>
          <mc:Fallback xmlns="" xmlns:a14="http://schemas.microsoft.com/office/drawing/2010/main" xmlns:a16="http://schemas.microsoft.com/office/drawing/2014/main">
            <p:pic>
              <p:nvPicPr>
                <p:cNvPr id="206" name="Ink 205">
                  <a:extLst>
                    <a:ext uri="{FF2B5EF4-FFF2-40B4-BE49-F238E27FC236}">
                      <a16:creationId xmlns:a16="http://schemas.microsoft.com/office/drawing/2014/main" id="{9DB7F7D9-D0F4-07E3-FDBD-23D2506228F7}"/>
                    </a:ext>
                  </a:extLst>
                </p:cNvPr>
                <p:cNvPicPr/>
                <p:nvPr/>
              </p:nvPicPr>
              <p:blipFill>
                <a:blip r:embed="rId126"/>
                <a:stretch>
                  <a:fillRect/>
                </a:stretch>
              </p:blipFill>
              <p:spPr>
                <a:xfrm>
                  <a:off x="7845822" y="2203370"/>
                  <a:ext cx="116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7" name="Ink 206">
                  <a:extLst>
                    <a:ext uri="{FF2B5EF4-FFF2-40B4-BE49-F238E27FC236}">
                      <a16:creationId xmlns:a16="http://schemas.microsoft.com/office/drawing/2014/main" id="{35D32F61-2825-DB8C-022A-D0D9361DD830}"/>
                    </a:ext>
                  </a:extLst>
                </p14:cNvPr>
                <p14:cNvContentPartPr/>
                <p14:nvPr/>
              </p14:nvContentPartPr>
              <p14:xfrm>
                <a:off x="7983702" y="2191490"/>
                <a:ext cx="115920" cy="314640"/>
              </p14:xfrm>
            </p:contentPart>
          </mc:Choice>
          <mc:Fallback xmlns="" xmlns:a14="http://schemas.microsoft.com/office/drawing/2010/main" xmlns:a16="http://schemas.microsoft.com/office/drawing/2014/main">
            <p:pic>
              <p:nvPicPr>
                <p:cNvPr id="207" name="Ink 206">
                  <a:extLst>
                    <a:ext uri="{FF2B5EF4-FFF2-40B4-BE49-F238E27FC236}">
                      <a16:creationId xmlns:a16="http://schemas.microsoft.com/office/drawing/2014/main" id="{35D32F61-2825-DB8C-022A-D0D9361DD830}"/>
                    </a:ext>
                  </a:extLst>
                </p:cNvPr>
                <p:cNvPicPr/>
                <p:nvPr/>
              </p:nvPicPr>
              <p:blipFill>
                <a:blip r:embed="rId128"/>
                <a:stretch>
                  <a:fillRect/>
                </a:stretch>
              </p:blipFill>
              <p:spPr>
                <a:xfrm>
                  <a:off x="7968582" y="2176010"/>
                  <a:ext cx="1465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8" name="Ink 207">
                  <a:extLst>
                    <a:ext uri="{FF2B5EF4-FFF2-40B4-BE49-F238E27FC236}">
                      <a16:creationId xmlns:a16="http://schemas.microsoft.com/office/drawing/2014/main" id="{B3F25E2B-ADE5-1DFA-79DC-6A048F3B9B1A}"/>
                    </a:ext>
                  </a:extLst>
                </p14:cNvPr>
                <p14:cNvContentPartPr/>
                <p14:nvPr/>
              </p14:nvContentPartPr>
              <p14:xfrm>
                <a:off x="8155062" y="2338010"/>
                <a:ext cx="5040" cy="28080"/>
              </p14:xfrm>
            </p:contentPart>
          </mc:Choice>
          <mc:Fallback xmlns="" xmlns:a14="http://schemas.microsoft.com/office/drawing/2010/main" xmlns:a16="http://schemas.microsoft.com/office/drawing/2014/main">
            <p:pic>
              <p:nvPicPr>
                <p:cNvPr id="208" name="Ink 207">
                  <a:extLst>
                    <a:ext uri="{FF2B5EF4-FFF2-40B4-BE49-F238E27FC236}">
                      <a16:creationId xmlns:a16="http://schemas.microsoft.com/office/drawing/2014/main" id="{B3F25E2B-ADE5-1DFA-79DC-6A048F3B9B1A}"/>
                    </a:ext>
                  </a:extLst>
                </p:cNvPr>
                <p:cNvPicPr/>
                <p:nvPr/>
              </p:nvPicPr>
              <p:blipFill>
                <a:blip r:embed="rId130"/>
                <a:stretch>
                  <a:fillRect/>
                </a:stretch>
              </p:blipFill>
              <p:spPr>
                <a:xfrm>
                  <a:off x="8139582" y="2322890"/>
                  <a:ext cx="35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9" name="Ink 208">
                  <a:extLst>
                    <a:ext uri="{FF2B5EF4-FFF2-40B4-BE49-F238E27FC236}">
                      <a16:creationId xmlns:a16="http://schemas.microsoft.com/office/drawing/2014/main" id="{3F791DF2-A4B6-7114-8CB3-F3E654D9AA14}"/>
                    </a:ext>
                  </a:extLst>
                </p14:cNvPr>
                <p14:cNvContentPartPr/>
                <p14:nvPr/>
              </p14:nvContentPartPr>
              <p14:xfrm>
                <a:off x="8149662" y="2324330"/>
                <a:ext cx="96480" cy="199440"/>
              </p14:xfrm>
            </p:contentPart>
          </mc:Choice>
          <mc:Fallback xmlns="" xmlns:a14="http://schemas.microsoft.com/office/drawing/2010/main" xmlns:a16="http://schemas.microsoft.com/office/drawing/2014/main">
            <p:pic>
              <p:nvPicPr>
                <p:cNvPr id="209" name="Ink 208">
                  <a:extLst>
                    <a:ext uri="{FF2B5EF4-FFF2-40B4-BE49-F238E27FC236}">
                      <a16:creationId xmlns:a16="http://schemas.microsoft.com/office/drawing/2014/main" id="{3F791DF2-A4B6-7114-8CB3-F3E654D9AA14}"/>
                    </a:ext>
                  </a:extLst>
                </p:cNvPr>
                <p:cNvPicPr/>
                <p:nvPr/>
              </p:nvPicPr>
              <p:blipFill>
                <a:blip r:embed="rId132"/>
                <a:stretch>
                  <a:fillRect/>
                </a:stretch>
              </p:blipFill>
              <p:spPr>
                <a:xfrm>
                  <a:off x="8134542" y="2308850"/>
                  <a:ext cx="1267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0" name="Ink 209">
                  <a:extLst>
                    <a:ext uri="{FF2B5EF4-FFF2-40B4-BE49-F238E27FC236}">
                      <a16:creationId xmlns:a16="http://schemas.microsoft.com/office/drawing/2014/main" id="{96AD2D4A-FA9B-90A9-0FD7-B12FE69F42F6}"/>
                    </a:ext>
                  </a:extLst>
                </p14:cNvPr>
                <p14:cNvContentPartPr/>
                <p14:nvPr/>
              </p14:nvContentPartPr>
              <p14:xfrm>
                <a:off x="8333262" y="2177450"/>
                <a:ext cx="24840" cy="347040"/>
              </p14:xfrm>
            </p:contentPart>
          </mc:Choice>
          <mc:Fallback xmlns="" xmlns:a14="http://schemas.microsoft.com/office/drawing/2010/main" xmlns:a16="http://schemas.microsoft.com/office/drawing/2014/main">
            <p:pic>
              <p:nvPicPr>
                <p:cNvPr id="210" name="Ink 209">
                  <a:extLst>
                    <a:ext uri="{FF2B5EF4-FFF2-40B4-BE49-F238E27FC236}">
                      <a16:creationId xmlns:a16="http://schemas.microsoft.com/office/drawing/2014/main" id="{96AD2D4A-FA9B-90A9-0FD7-B12FE69F42F6}"/>
                    </a:ext>
                  </a:extLst>
                </p:cNvPr>
                <p:cNvPicPr/>
                <p:nvPr/>
              </p:nvPicPr>
              <p:blipFill>
                <a:blip r:embed="rId134"/>
                <a:stretch>
                  <a:fillRect/>
                </a:stretch>
              </p:blipFill>
              <p:spPr>
                <a:xfrm>
                  <a:off x="8317782" y="2162330"/>
                  <a:ext cx="550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1" name="Ink 210">
                  <a:extLst>
                    <a:ext uri="{FF2B5EF4-FFF2-40B4-BE49-F238E27FC236}">
                      <a16:creationId xmlns:a16="http://schemas.microsoft.com/office/drawing/2014/main" id="{2A7B7DBC-4093-4CAB-DC27-B08F619D6422}"/>
                    </a:ext>
                  </a:extLst>
                </p14:cNvPr>
                <p14:cNvContentPartPr/>
                <p14:nvPr/>
              </p14:nvContentPartPr>
              <p14:xfrm>
                <a:off x="8275302" y="2332610"/>
                <a:ext cx="162360" cy="74160"/>
              </p14:xfrm>
            </p:contentPart>
          </mc:Choice>
          <mc:Fallback xmlns="" xmlns:a14="http://schemas.microsoft.com/office/drawing/2010/main" xmlns:a16="http://schemas.microsoft.com/office/drawing/2014/main">
            <p:pic>
              <p:nvPicPr>
                <p:cNvPr id="211" name="Ink 210">
                  <a:extLst>
                    <a:ext uri="{FF2B5EF4-FFF2-40B4-BE49-F238E27FC236}">
                      <a16:creationId xmlns:a16="http://schemas.microsoft.com/office/drawing/2014/main" id="{2A7B7DBC-4093-4CAB-DC27-B08F619D6422}"/>
                    </a:ext>
                  </a:extLst>
                </p:cNvPr>
                <p:cNvPicPr/>
                <p:nvPr/>
              </p:nvPicPr>
              <p:blipFill>
                <a:blip r:embed="rId136"/>
                <a:stretch>
                  <a:fillRect/>
                </a:stretch>
              </p:blipFill>
              <p:spPr>
                <a:xfrm>
                  <a:off x="8260182" y="2317490"/>
                  <a:ext cx="1929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2" name="Ink 211">
                  <a:extLst>
                    <a:ext uri="{FF2B5EF4-FFF2-40B4-BE49-F238E27FC236}">
                      <a16:creationId xmlns:a16="http://schemas.microsoft.com/office/drawing/2014/main" id="{73320D1F-F92F-2BF6-0634-64EB4423377F}"/>
                    </a:ext>
                  </a:extLst>
                </p14:cNvPr>
                <p14:cNvContentPartPr/>
                <p14:nvPr/>
              </p14:nvContentPartPr>
              <p14:xfrm>
                <a:off x="8674542" y="2301650"/>
                <a:ext cx="122040" cy="238680"/>
              </p14:xfrm>
            </p:contentPart>
          </mc:Choice>
          <mc:Fallback xmlns="" xmlns:a14="http://schemas.microsoft.com/office/drawing/2010/main" xmlns:a16="http://schemas.microsoft.com/office/drawing/2014/main">
            <p:pic>
              <p:nvPicPr>
                <p:cNvPr id="212" name="Ink 211">
                  <a:extLst>
                    <a:ext uri="{FF2B5EF4-FFF2-40B4-BE49-F238E27FC236}">
                      <a16:creationId xmlns:a16="http://schemas.microsoft.com/office/drawing/2014/main" id="{73320D1F-F92F-2BF6-0634-64EB4423377F}"/>
                    </a:ext>
                  </a:extLst>
                </p:cNvPr>
                <p:cNvPicPr/>
                <p:nvPr/>
              </p:nvPicPr>
              <p:blipFill>
                <a:blip r:embed="rId138"/>
                <a:stretch>
                  <a:fillRect/>
                </a:stretch>
              </p:blipFill>
              <p:spPr>
                <a:xfrm>
                  <a:off x="8659422" y="2286170"/>
                  <a:ext cx="152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3" name="Ink 212">
                  <a:extLst>
                    <a:ext uri="{FF2B5EF4-FFF2-40B4-BE49-F238E27FC236}">
                      <a16:creationId xmlns:a16="http://schemas.microsoft.com/office/drawing/2014/main" id="{DD73CAEF-BC05-88E9-FDDE-FE0A5E6EEC49}"/>
                    </a:ext>
                  </a:extLst>
                </p14:cNvPr>
                <p14:cNvContentPartPr/>
                <p14:nvPr/>
              </p14:nvContentPartPr>
              <p14:xfrm>
                <a:off x="8858502" y="2347730"/>
                <a:ext cx="96480" cy="178560"/>
              </p14:xfrm>
            </p:contentPart>
          </mc:Choice>
          <mc:Fallback xmlns="" xmlns:a14="http://schemas.microsoft.com/office/drawing/2010/main" xmlns:a16="http://schemas.microsoft.com/office/drawing/2014/main">
            <p:pic>
              <p:nvPicPr>
                <p:cNvPr id="213" name="Ink 212">
                  <a:extLst>
                    <a:ext uri="{FF2B5EF4-FFF2-40B4-BE49-F238E27FC236}">
                      <a16:creationId xmlns:a16="http://schemas.microsoft.com/office/drawing/2014/main" id="{DD73CAEF-BC05-88E9-FDDE-FE0A5E6EEC49}"/>
                    </a:ext>
                  </a:extLst>
                </p:cNvPr>
                <p:cNvPicPr/>
                <p:nvPr/>
              </p:nvPicPr>
              <p:blipFill>
                <a:blip r:embed="rId140"/>
                <a:stretch>
                  <a:fillRect/>
                </a:stretch>
              </p:blipFill>
              <p:spPr>
                <a:xfrm>
                  <a:off x="8843022" y="2332610"/>
                  <a:ext cx="127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4" name="Ink 213">
                  <a:extLst>
                    <a:ext uri="{FF2B5EF4-FFF2-40B4-BE49-F238E27FC236}">
                      <a16:creationId xmlns:a16="http://schemas.microsoft.com/office/drawing/2014/main" id="{2F9ED7AC-A576-52EF-89F8-02BB5DA9E1D2}"/>
                    </a:ext>
                  </a:extLst>
                </p14:cNvPr>
                <p14:cNvContentPartPr/>
                <p14:nvPr/>
              </p14:nvContentPartPr>
              <p14:xfrm>
                <a:off x="9049302" y="2200490"/>
                <a:ext cx="13680" cy="324360"/>
              </p14:xfrm>
            </p:contentPart>
          </mc:Choice>
          <mc:Fallback xmlns="" xmlns:a14="http://schemas.microsoft.com/office/drawing/2010/main" xmlns:a16="http://schemas.microsoft.com/office/drawing/2014/main">
            <p:pic>
              <p:nvPicPr>
                <p:cNvPr id="214" name="Ink 213">
                  <a:extLst>
                    <a:ext uri="{FF2B5EF4-FFF2-40B4-BE49-F238E27FC236}">
                      <a16:creationId xmlns:a16="http://schemas.microsoft.com/office/drawing/2014/main" id="{2F9ED7AC-A576-52EF-89F8-02BB5DA9E1D2}"/>
                    </a:ext>
                  </a:extLst>
                </p:cNvPr>
                <p:cNvPicPr/>
                <p:nvPr/>
              </p:nvPicPr>
              <p:blipFill>
                <a:blip r:embed="rId142"/>
                <a:stretch>
                  <a:fillRect/>
                </a:stretch>
              </p:blipFill>
              <p:spPr>
                <a:xfrm>
                  <a:off x="9034182" y="2185370"/>
                  <a:ext cx="43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5" name="Ink 214">
                  <a:extLst>
                    <a:ext uri="{FF2B5EF4-FFF2-40B4-BE49-F238E27FC236}">
                      <a16:creationId xmlns:a16="http://schemas.microsoft.com/office/drawing/2014/main" id="{960AAE2E-6493-3E6D-C714-D745A92C51E1}"/>
                    </a:ext>
                  </a:extLst>
                </p14:cNvPr>
                <p14:cNvContentPartPr/>
                <p14:nvPr/>
              </p14:nvContentPartPr>
              <p14:xfrm>
                <a:off x="8979102" y="2344850"/>
                <a:ext cx="150120" cy="69480"/>
              </p14:xfrm>
            </p:contentPart>
          </mc:Choice>
          <mc:Fallback xmlns="" xmlns:a14="http://schemas.microsoft.com/office/drawing/2010/main" xmlns:a16="http://schemas.microsoft.com/office/drawing/2014/main">
            <p:pic>
              <p:nvPicPr>
                <p:cNvPr id="215" name="Ink 214">
                  <a:extLst>
                    <a:ext uri="{FF2B5EF4-FFF2-40B4-BE49-F238E27FC236}">
                      <a16:creationId xmlns:a16="http://schemas.microsoft.com/office/drawing/2014/main" id="{960AAE2E-6493-3E6D-C714-D745A92C51E1}"/>
                    </a:ext>
                  </a:extLst>
                </p:cNvPr>
                <p:cNvPicPr/>
                <p:nvPr/>
              </p:nvPicPr>
              <p:blipFill>
                <a:blip r:embed="rId144"/>
                <a:stretch>
                  <a:fillRect/>
                </a:stretch>
              </p:blipFill>
              <p:spPr>
                <a:xfrm>
                  <a:off x="8963622" y="2329730"/>
                  <a:ext cx="180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8" name="Ink 217">
                  <a:extLst>
                    <a:ext uri="{FF2B5EF4-FFF2-40B4-BE49-F238E27FC236}">
                      <a16:creationId xmlns:a16="http://schemas.microsoft.com/office/drawing/2014/main" id="{BC3A85D2-8412-EB67-1259-9A0F9EF7C09C}"/>
                    </a:ext>
                  </a:extLst>
                </p14:cNvPr>
                <p14:cNvContentPartPr/>
                <p14:nvPr/>
              </p14:nvContentPartPr>
              <p14:xfrm>
                <a:off x="9437742" y="2178530"/>
                <a:ext cx="6840" cy="347040"/>
              </p14:xfrm>
            </p:contentPart>
          </mc:Choice>
          <mc:Fallback xmlns="" xmlns:a14="http://schemas.microsoft.com/office/drawing/2010/main" xmlns:a16="http://schemas.microsoft.com/office/drawing/2014/main">
            <p:pic>
              <p:nvPicPr>
                <p:cNvPr id="218" name="Ink 217">
                  <a:extLst>
                    <a:ext uri="{FF2B5EF4-FFF2-40B4-BE49-F238E27FC236}">
                      <a16:creationId xmlns:a16="http://schemas.microsoft.com/office/drawing/2014/main" id="{BC3A85D2-8412-EB67-1259-9A0F9EF7C09C}"/>
                    </a:ext>
                  </a:extLst>
                </p:cNvPr>
                <p:cNvPicPr/>
                <p:nvPr/>
              </p:nvPicPr>
              <p:blipFill>
                <a:blip r:embed="rId146"/>
                <a:stretch>
                  <a:fillRect/>
                </a:stretch>
              </p:blipFill>
              <p:spPr>
                <a:xfrm>
                  <a:off x="9422622" y="2163410"/>
                  <a:ext cx="374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19" name="Ink 218">
                  <a:extLst>
                    <a:ext uri="{FF2B5EF4-FFF2-40B4-BE49-F238E27FC236}">
                      <a16:creationId xmlns:a16="http://schemas.microsoft.com/office/drawing/2014/main" id="{FCDEA70E-7281-2AE8-71CF-B3FAE8B47DF7}"/>
                    </a:ext>
                  </a:extLst>
                </p14:cNvPr>
                <p14:cNvContentPartPr/>
                <p14:nvPr/>
              </p14:nvContentPartPr>
              <p14:xfrm>
                <a:off x="9350262" y="2330810"/>
                <a:ext cx="207000" cy="61200"/>
              </p14:xfrm>
            </p:contentPart>
          </mc:Choice>
          <mc:Fallback xmlns="" xmlns:a14="http://schemas.microsoft.com/office/drawing/2010/main" xmlns:a16="http://schemas.microsoft.com/office/drawing/2014/main">
            <p:pic>
              <p:nvPicPr>
                <p:cNvPr id="219" name="Ink 218">
                  <a:extLst>
                    <a:ext uri="{FF2B5EF4-FFF2-40B4-BE49-F238E27FC236}">
                      <a16:creationId xmlns:a16="http://schemas.microsoft.com/office/drawing/2014/main" id="{FCDEA70E-7281-2AE8-71CF-B3FAE8B47DF7}"/>
                    </a:ext>
                  </a:extLst>
                </p:cNvPr>
                <p:cNvPicPr/>
                <p:nvPr/>
              </p:nvPicPr>
              <p:blipFill>
                <a:blip r:embed="rId148"/>
                <a:stretch>
                  <a:fillRect/>
                </a:stretch>
              </p:blipFill>
              <p:spPr>
                <a:xfrm>
                  <a:off x="9334782" y="2315690"/>
                  <a:ext cx="237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0" name="Ink 219">
                  <a:extLst>
                    <a:ext uri="{FF2B5EF4-FFF2-40B4-BE49-F238E27FC236}">
                      <a16:creationId xmlns:a16="http://schemas.microsoft.com/office/drawing/2014/main" id="{60479CBF-A896-F58A-7727-49E0AA1BB4B5}"/>
                    </a:ext>
                  </a:extLst>
                </p14:cNvPr>
                <p14:cNvContentPartPr/>
                <p14:nvPr/>
              </p14:nvContentPartPr>
              <p14:xfrm>
                <a:off x="9582462" y="2354210"/>
                <a:ext cx="102240" cy="174960"/>
              </p14:xfrm>
            </p:contentPart>
          </mc:Choice>
          <mc:Fallback xmlns="" xmlns:a14="http://schemas.microsoft.com/office/drawing/2010/main" xmlns:a16="http://schemas.microsoft.com/office/drawing/2014/main">
            <p:pic>
              <p:nvPicPr>
                <p:cNvPr id="220" name="Ink 219">
                  <a:extLst>
                    <a:ext uri="{FF2B5EF4-FFF2-40B4-BE49-F238E27FC236}">
                      <a16:creationId xmlns:a16="http://schemas.microsoft.com/office/drawing/2014/main" id="{60479CBF-A896-F58A-7727-49E0AA1BB4B5}"/>
                    </a:ext>
                  </a:extLst>
                </p:cNvPr>
                <p:cNvPicPr/>
                <p:nvPr/>
              </p:nvPicPr>
              <p:blipFill>
                <a:blip r:embed="rId150"/>
                <a:stretch>
                  <a:fillRect/>
                </a:stretch>
              </p:blipFill>
              <p:spPr>
                <a:xfrm>
                  <a:off x="9567342" y="2338730"/>
                  <a:ext cx="132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1" name="Ink 220">
                  <a:extLst>
                    <a:ext uri="{FF2B5EF4-FFF2-40B4-BE49-F238E27FC236}">
                      <a16:creationId xmlns:a16="http://schemas.microsoft.com/office/drawing/2014/main" id="{21F8C35E-A2B4-58DA-2F6A-30AD37162061}"/>
                    </a:ext>
                  </a:extLst>
                </p14:cNvPr>
                <p14:cNvContentPartPr/>
                <p14:nvPr/>
              </p14:nvContentPartPr>
              <p14:xfrm>
                <a:off x="9726462" y="2354570"/>
                <a:ext cx="95040" cy="155520"/>
              </p14:xfrm>
            </p:contentPart>
          </mc:Choice>
          <mc:Fallback xmlns="" xmlns:a14="http://schemas.microsoft.com/office/drawing/2010/main" xmlns:a16="http://schemas.microsoft.com/office/drawing/2014/main">
            <p:pic>
              <p:nvPicPr>
                <p:cNvPr id="221" name="Ink 220">
                  <a:extLst>
                    <a:ext uri="{FF2B5EF4-FFF2-40B4-BE49-F238E27FC236}">
                      <a16:creationId xmlns:a16="http://schemas.microsoft.com/office/drawing/2014/main" id="{21F8C35E-A2B4-58DA-2F6A-30AD37162061}"/>
                    </a:ext>
                  </a:extLst>
                </p:cNvPr>
                <p:cNvPicPr/>
                <p:nvPr/>
              </p:nvPicPr>
              <p:blipFill>
                <a:blip r:embed="rId152"/>
                <a:stretch>
                  <a:fillRect/>
                </a:stretch>
              </p:blipFill>
              <p:spPr>
                <a:xfrm>
                  <a:off x="9710982" y="2339450"/>
                  <a:ext cx="125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2" name="Ink 221">
                  <a:extLst>
                    <a:ext uri="{FF2B5EF4-FFF2-40B4-BE49-F238E27FC236}">
                      <a16:creationId xmlns:a16="http://schemas.microsoft.com/office/drawing/2014/main" id="{F7D1B820-ED8A-433B-A378-B76B3725938B}"/>
                    </a:ext>
                  </a:extLst>
                </p14:cNvPr>
                <p14:cNvContentPartPr/>
                <p14:nvPr/>
              </p14:nvContentPartPr>
              <p14:xfrm>
                <a:off x="10118502" y="2195090"/>
                <a:ext cx="7920" cy="312120"/>
              </p14:xfrm>
            </p:contentPart>
          </mc:Choice>
          <mc:Fallback xmlns="" xmlns:a14="http://schemas.microsoft.com/office/drawing/2010/main" xmlns:a16="http://schemas.microsoft.com/office/drawing/2014/main">
            <p:pic>
              <p:nvPicPr>
                <p:cNvPr id="222" name="Ink 221">
                  <a:extLst>
                    <a:ext uri="{FF2B5EF4-FFF2-40B4-BE49-F238E27FC236}">
                      <a16:creationId xmlns:a16="http://schemas.microsoft.com/office/drawing/2014/main" id="{F7D1B820-ED8A-433B-A378-B76B3725938B}"/>
                    </a:ext>
                  </a:extLst>
                </p:cNvPr>
                <p:cNvPicPr/>
                <p:nvPr/>
              </p:nvPicPr>
              <p:blipFill>
                <a:blip r:embed="rId154"/>
                <a:stretch>
                  <a:fillRect/>
                </a:stretch>
              </p:blipFill>
              <p:spPr>
                <a:xfrm>
                  <a:off x="10103382" y="2179610"/>
                  <a:ext cx="385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3" name="Ink 222">
                  <a:extLst>
                    <a:ext uri="{FF2B5EF4-FFF2-40B4-BE49-F238E27FC236}">
                      <a16:creationId xmlns:a16="http://schemas.microsoft.com/office/drawing/2014/main" id="{BCAD9651-CC39-B83A-BBDF-AE573344C4B1}"/>
                    </a:ext>
                  </a:extLst>
                </p14:cNvPr>
                <p14:cNvContentPartPr/>
                <p14:nvPr/>
              </p14:nvContentPartPr>
              <p14:xfrm>
                <a:off x="10044342" y="2324330"/>
                <a:ext cx="179640" cy="62280"/>
              </p14:xfrm>
            </p:contentPart>
          </mc:Choice>
          <mc:Fallback xmlns="" xmlns:a14="http://schemas.microsoft.com/office/drawing/2010/main" xmlns:a16="http://schemas.microsoft.com/office/drawing/2014/main">
            <p:pic>
              <p:nvPicPr>
                <p:cNvPr id="223" name="Ink 222">
                  <a:extLst>
                    <a:ext uri="{FF2B5EF4-FFF2-40B4-BE49-F238E27FC236}">
                      <a16:creationId xmlns:a16="http://schemas.microsoft.com/office/drawing/2014/main" id="{BCAD9651-CC39-B83A-BBDF-AE573344C4B1}"/>
                    </a:ext>
                  </a:extLst>
                </p:cNvPr>
                <p:cNvPicPr/>
                <p:nvPr/>
              </p:nvPicPr>
              <p:blipFill>
                <a:blip r:embed="rId156"/>
                <a:stretch>
                  <a:fillRect/>
                </a:stretch>
              </p:blipFill>
              <p:spPr>
                <a:xfrm>
                  <a:off x="10029222" y="2309210"/>
                  <a:ext cx="210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24" name="Ink 223">
                  <a:extLst>
                    <a:ext uri="{FF2B5EF4-FFF2-40B4-BE49-F238E27FC236}">
                      <a16:creationId xmlns:a16="http://schemas.microsoft.com/office/drawing/2014/main" id="{22604EF4-A268-79EA-F5B4-74A43F8A849B}"/>
                    </a:ext>
                  </a:extLst>
                </p14:cNvPr>
                <p14:cNvContentPartPr/>
                <p14:nvPr/>
              </p14:nvContentPartPr>
              <p14:xfrm>
                <a:off x="10245942" y="2286170"/>
                <a:ext cx="126720" cy="224640"/>
              </p14:xfrm>
            </p:contentPart>
          </mc:Choice>
          <mc:Fallback xmlns="" xmlns:a14="http://schemas.microsoft.com/office/drawing/2010/main" xmlns:a16="http://schemas.microsoft.com/office/drawing/2014/main">
            <p:pic>
              <p:nvPicPr>
                <p:cNvPr id="224" name="Ink 223">
                  <a:extLst>
                    <a:ext uri="{FF2B5EF4-FFF2-40B4-BE49-F238E27FC236}">
                      <a16:creationId xmlns:a16="http://schemas.microsoft.com/office/drawing/2014/main" id="{22604EF4-A268-79EA-F5B4-74A43F8A849B}"/>
                    </a:ext>
                  </a:extLst>
                </p:cNvPr>
                <p:cNvPicPr/>
                <p:nvPr/>
              </p:nvPicPr>
              <p:blipFill>
                <a:blip r:embed="rId158"/>
                <a:stretch>
                  <a:fillRect/>
                </a:stretch>
              </p:blipFill>
              <p:spPr>
                <a:xfrm>
                  <a:off x="10230822" y="2270690"/>
                  <a:ext cx="157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25" name="Ink 224">
                  <a:extLst>
                    <a:ext uri="{FF2B5EF4-FFF2-40B4-BE49-F238E27FC236}">
                      <a16:creationId xmlns:a16="http://schemas.microsoft.com/office/drawing/2014/main" id="{C177A3F7-708C-B72E-75FD-6D3AC3D62691}"/>
                    </a:ext>
                  </a:extLst>
                </p14:cNvPr>
                <p14:cNvContentPartPr/>
                <p14:nvPr/>
              </p14:nvContentPartPr>
              <p14:xfrm>
                <a:off x="10442502" y="2198690"/>
                <a:ext cx="7200" cy="302760"/>
              </p14:xfrm>
            </p:contentPart>
          </mc:Choice>
          <mc:Fallback xmlns="" xmlns:a14="http://schemas.microsoft.com/office/drawing/2010/main" xmlns:a16="http://schemas.microsoft.com/office/drawing/2014/main">
            <p:pic>
              <p:nvPicPr>
                <p:cNvPr id="225" name="Ink 224">
                  <a:extLst>
                    <a:ext uri="{FF2B5EF4-FFF2-40B4-BE49-F238E27FC236}">
                      <a16:creationId xmlns:a16="http://schemas.microsoft.com/office/drawing/2014/main" id="{C177A3F7-708C-B72E-75FD-6D3AC3D62691}"/>
                    </a:ext>
                  </a:extLst>
                </p:cNvPr>
                <p:cNvPicPr/>
                <p:nvPr/>
              </p:nvPicPr>
              <p:blipFill>
                <a:blip r:embed="rId160"/>
                <a:stretch>
                  <a:fillRect/>
                </a:stretch>
              </p:blipFill>
              <p:spPr>
                <a:xfrm>
                  <a:off x="10427022" y="2183570"/>
                  <a:ext cx="378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26" name="Ink 225">
                  <a:extLst>
                    <a:ext uri="{FF2B5EF4-FFF2-40B4-BE49-F238E27FC236}">
                      <a16:creationId xmlns:a16="http://schemas.microsoft.com/office/drawing/2014/main" id="{0DD21672-7636-71DC-2067-11876EC8D269}"/>
                    </a:ext>
                  </a:extLst>
                </p14:cNvPr>
                <p14:cNvContentPartPr/>
                <p14:nvPr/>
              </p14:nvContentPartPr>
              <p14:xfrm>
                <a:off x="10502622" y="2202290"/>
                <a:ext cx="9720" cy="302040"/>
              </p14:xfrm>
            </p:contentPart>
          </mc:Choice>
          <mc:Fallback xmlns="" xmlns:a14="http://schemas.microsoft.com/office/drawing/2010/main" xmlns:a16="http://schemas.microsoft.com/office/drawing/2014/main">
            <p:pic>
              <p:nvPicPr>
                <p:cNvPr id="226" name="Ink 225">
                  <a:extLst>
                    <a:ext uri="{FF2B5EF4-FFF2-40B4-BE49-F238E27FC236}">
                      <a16:creationId xmlns:a16="http://schemas.microsoft.com/office/drawing/2014/main" id="{0DD21672-7636-71DC-2067-11876EC8D269}"/>
                    </a:ext>
                  </a:extLst>
                </p:cNvPr>
                <p:cNvPicPr/>
                <p:nvPr/>
              </p:nvPicPr>
              <p:blipFill>
                <a:blip r:embed="rId162"/>
                <a:stretch>
                  <a:fillRect/>
                </a:stretch>
              </p:blipFill>
              <p:spPr>
                <a:xfrm>
                  <a:off x="10487502" y="2187170"/>
                  <a:ext cx="40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27" name="Ink 226">
                  <a:extLst>
                    <a:ext uri="{FF2B5EF4-FFF2-40B4-BE49-F238E27FC236}">
                      <a16:creationId xmlns:a16="http://schemas.microsoft.com/office/drawing/2014/main" id="{85FDDDF9-519F-537C-3FE2-D0DD9C120AEB}"/>
                    </a:ext>
                  </a:extLst>
                </p14:cNvPr>
                <p14:cNvContentPartPr/>
                <p14:nvPr/>
              </p14:nvContentPartPr>
              <p14:xfrm>
                <a:off x="10550142" y="2123090"/>
                <a:ext cx="114480" cy="413640"/>
              </p14:xfrm>
            </p:contentPart>
          </mc:Choice>
          <mc:Fallback xmlns="" xmlns:a14="http://schemas.microsoft.com/office/drawing/2010/main" xmlns:a16="http://schemas.microsoft.com/office/drawing/2014/main">
            <p:pic>
              <p:nvPicPr>
                <p:cNvPr id="227" name="Ink 226">
                  <a:extLst>
                    <a:ext uri="{FF2B5EF4-FFF2-40B4-BE49-F238E27FC236}">
                      <a16:creationId xmlns:a16="http://schemas.microsoft.com/office/drawing/2014/main" id="{85FDDDF9-519F-537C-3FE2-D0DD9C120AEB}"/>
                    </a:ext>
                  </a:extLst>
                </p:cNvPr>
                <p:cNvPicPr/>
                <p:nvPr/>
              </p:nvPicPr>
              <p:blipFill>
                <a:blip r:embed="rId164"/>
                <a:stretch>
                  <a:fillRect/>
                </a:stretch>
              </p:blipFill>
              <p:spPr>
                <a:xfrm>
                  <a:off x="10535022" y="2107970"/>
                  <a:ext cx="144720" cy="444240"/>
                </a:xfrm>
                <a:prstGeom prst="rect">
                  <a:avLst/>
                </a:prstGeom>
              </p:spPr>
            </p:pic>
          </mc:Fallback>
        </mc:AlternateContent>
      </p:grpSp>
      <p:grpSp>
        <p:nvGrpSpPr>
          <p:cNvPr id="249" name="tall">
            <a:extLst>
              <a:ext uri="{FF2B5EF4-FFF2-40B4-BE49-F238E27FC236}">
                <a16:creationId xmlns:a16="http://schemas.microsoft.com/office/drawing/2014/main" id="{C8833FDF-6EE7-2C6F-4C25-B8830B83D65A}"/>
              </a:ext>
            </a:extLst>
          </p:cNvPr>
          <p:cNvGrpSpPr/>
          <p:nvPr/>
        </p:nvGrpSpPr>
        <p:grpSpPr>
          <a:xfrm>
            <a:off x="6984815" y="682525"/>
            <a:ext cx="1766407" cy="1267405"/>
            <a:chOff x="6984815" y="682525"/>
            <a:chExt cx="1766407" cy="1267405"/>
          </a:xfrm>
        </p:grpSpPr>
        <mc:AlternateContent xmlns:mc="http://schemas.openxmlformats.org/markup-compatibility/2006" xmlns:p14="http://schemas.microsoft.com/office/powerpoint/2010/main">
          <mc:Choice Requires="p14">
            <p:contentPart p14:bwMode="auto" r:id="rId165">
              <p14:nvContentPartPr>
                <p14:cNvPr id="196" name="Ink 195">
                  <a:extLst>
                    <a:ext uri="{FF2B5EF4-FFF2-40B4-BE49-F238E27FC236}">
                      <a16:creationId xmlns:a16="http://schemas.microsoft.com/office/drawing/2014/main" id="{5D69F62F-54E4-270A-B303-85E0D90DB807}"/>
                    </a:ext>
                  </a:extLst>
                </p14:cNvPr>
                <p14:cNvContentPartPr/>
                <p14:nvPr/>
              </p14:nvContentPartPr>
              <p14:xfrm>
                <a:off x="8104662" y="1387250"/>
                <a:ext cx="25560" cy="562680"/>
              </p14:xfrm>
            </p:contentPart>
          </mc:Choice>
          <mc:Fallback xmlns="" xmlns:a14="http://schemas.microsoft.com/office/drawing/2010/main" xmlns:a16="http://schemas.microsoft.com/office/drawing/2014/main">
            <p:pic>
              <p:nvPicPr>
                <p:cNvPr id="196" name="Ink 195">
                  <a:extLst>
                    <a:ext uri="{FF2B5EF4-FFF2-40B4-BE49-F238E27FC236}">
                      <a16:creationId xmlns:a16="http://schemas.microsoft.com/office/drawing/2014/main" id="{5D69F62F-54E4-270A-B303-85E0D90DB807}"/>
                    </a:ext>
                  </a:extLst>
                </p:cNvPr>
                <p:cNvPicPr/>
                <p:nvPr/>
              </p:nvPicPr>
              <p:blipFill>
                <a:blip r:embed="rId166"/>
                <a:stretch>
                  <a:fillRect/>
                </a:stretch>
              </p:blipFill>
              <p:spPr>
                <a:xfrm>
                  <a:off x="8074062" y="1356650"/>
                  <a:ext cx="8676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7" name="Ink 196">
                  <a:extLst>
                    <a:ext uri="{FF2B5EF4-FFF2-40B4-BE49-F238E27FC236}">
                      <a16:creationId xmlns:a16="http://schemas.microsoft.com/office/drawing/2014/main" id="{84175BED-598C-1967-6CEC-D22F35BBE758}"/>
                    </a:ext>
                  </a:extLst>
                </p14:cNvPr>
                <p14:cNvContentPartPr/>
                <p14:nvPr/>
              </p14:nvContentPartPr>
              <p14:xfrm>
                <a:off x="7983342" y="1653650"/>
                <a:ext cx="283320" cy="81000"/>
              </p14:xfrm>
            </p:contentPart>
          </mc:Choice>
          <mc:Fallback xmlns="" xmlns:a14="http://schemas.microsoft.com/office/drawing/2010/main" xmlns:a16="http://schemas.microsoft.com/office/drawing/2014/main">
            <p:pic>
              <p:nvPicPr>
                <p:cNvPr id="197" name="Ink 196">
                  <a:extLst>
                    <a:ext uri="{FF2B5EF4-FFF2-40B4-BE49-F238E27FC236}">
                      <a16:creationId xmlns:a16="http://schemas.microsoft.com/office/drawing/2014/main" id="{84175BED-598C-1967-6CEC-D22F35BBE758}"/>
                    </a:ext>
                  </a:extLst>
                </p:cNvPr>
                <p:cNvPicPr/>
                <p:nvPr/>
              </p:nvPicPr>
              <p:blipFill>
                <a:blip r:embed="rId168"/>
                <a:stretch>
                  <a:fillRect/>
                </a:stretch>
              </p:blipFill>
              <p:spPr>
                <a:xfrm>
                  <a:off x="7952742" y="1622690"/>
                  <a:ext cx="3448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98" name="Ink 197">
                  <a:extLst>
                    <a:ext uri="{FF2B5EF4-FFF2-40B4-BE49-F238E27FC236}">
                      <a16:creationId xmlns:a16="http://schemas.microsoft.com/office/drawing/2014/main" id="{11D3B03E-272D-FBB3-02C2-85C715785B89}"/>
                    </a:ext>
                  </a:extLst>
                </p14:cNvPr>
                <p14:cNvContentPartPr/>
                <p14:nvPr/>
              </p14:nvContentPartPr>
              <p14:xfrm>
                <a:off x="8313822" y="1585610"/>
                <a:ext cx="206640" cy="318240"/>
              </p14:xfrm>
            </p:contentPart>
          </mc:Choice>
          <mc:Fallback xmlns="" xmlns:a14="http://schemas.microsoft.com/office/drawing/2010/main" xmlns:a16="http://schemas.microsoft.com/office/drawing/2014/main">
            <p:pic>
              <p:nvPicPr>
                <p:cNvPr id="198" name="Ink 197">
                  <a:extLst>
                    <a:ext uri="{FF2B5EF4-FFF2-40B4-BE49-F238E27FC236}">
                      <a16:creationId xmlns:a16="http://schemas.microsoft.com/office/drawing/2014/main" id="{11D3B03E-272D-FBB3-02C2-85C715785B89}"/>
                    </a:ext>
                  </a:extLst>
                </p:cNvPr>
                <p:cNvPicPr/>
                <p:nvPr/>
              </p:nvPicPr>
              <p:blipFill>
                <a:blip r:embed="rId170"/>
                <a:stretch>
                  <a:fillRect/>
                </a:stretch>
              </p:blipFill>
              <p:spPr>
                <a:xfrm>
                  <a:off x="8282862" y="1555010"/>
                  <a:ext cx="268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99" name="Ink 198">
                  <a:extLst>
                    <a:ext uri="{FF2B5EF4-FFF2-40B4-BE49-F238E27FC236}">
                      <a16:creationId xmlns:a16="http://schemas.microsoft.com/office/drawing/2014/main" id="{810FCA28-3D03-79E3-F63E-7C605E35F676}"/>
                    </a:ext>
                  </a:extLst>
                </p14:cNvPr>
                <p14:cNvContentPartPr/>
                <p14:nvPr/>
              </p14:nvContentPartPr>
              <p14:xfrm>
                <a:off x="8606142" y="1415330"/>
                <a:ext cx="18000" cy="503640"/>
              </p14:xfrm>
            </p:contentPart>
          </mc:Choice>
          <mc:Fallback xmlns="" xmlns:a14="http://schemas.microsoft.com/office/drawing/2010/main" xmlns:a16="http://schemas.microsoft.com/office/drawing/2014/main">
            <p:pic>
              <p:nvPicPr>
                <p:cNvPr id="199" name="Ink 198">
                  <a:extLst>
                    <a:ext uri="{FF2B5EF4-FFF2-40B4-BE49-F238E27FC236}">
                      <a16:creationId xmlns:a16="http://schemas.microsoft.com/office/drawing/2014/main" id="{810FCA28-3D03-79E3-F63E-7C605E35F676}"/>
                    </a:ext>
                  </a:extLst>
                </p:cNvPr>
                <p:cNvPicPr/>
                <p:nvPr/>
              </p:nvPicPr>
              <p:blipFill>
                <a:blip r:embed="rId172"/>
                <a:stretch>
                  <a:fillRect/>
                </a:stretch>
              </p:blipFill>
              <p:spPr>
                <a:xfrm>
                  <a:off x="8575542" y="1384730"/>
                  <a:ext cx="792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0" name="Ink 199">
                  <a:extLst>
                    <a:ext uri="{FF2B5EF4-FFF2-40B4-BE49-F238E27FC236}">
                      <a16:creationId xmlns:a16="http://schemas.microsoft.com/office/drawing/2014/main" id="{FD1F9C9A-DD4B-3BDD-B4D4-93B91E7C29AF}"/>
                    </a:ext>
                  </a:extLst>
                </p14:cNvPr>
                <p14:cNvContentPartPr/>
                <p14:nvPr/>
              </p14:nvContentPartPr>
              <p14:xfrm>
                <a:off x="8726742" y="1405250"/>
                <a:ext cx="24480" cy="503640"/>
              </p14:xfrm>
            </p:contentPart>
          </mc:Choice>
          <mc:Fallback xmlns="" xmlns:a14="http://schemas.microsoft.com/office/drawing/2010/main" xmlns:a16="http://schemas.microsoft.com/office/drawing/2014/main">
            <p:pic>
              <p:nvPicPr>
                <p:cNvPr id="200" name="Ink 199">
                  <a:extLst>
                    <a:ext uri="{FF2B5EF4-FFF2-40B4-BE49-F238E27FC236}">
                      <a16:creationId xmlns:a16="http://schemas.microsoft.com/office/drawing/2014/main" id="{FD1F9C9A-DD4B-3BDD-B4D4-93B91E7C29AF}"/>
                    </a:ext>
                  </a:extLst>
                </p:cNvPr>
                <p:cNvPicPr/>
                <p:nvPr/>
              </p:nvPicPr>
              <p:blipFill>
                <a:blip r:embed="rId174"/>
                <a:stretch>
                  <a:fillRect/>
                </a:stretch>
              </p:blipFill>
              <p:spPr>
                <a:xfrm>
                  <a:off x="8696142" y="1374290"/>
                  <a:ext cx="856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0" name="Ink 239">
                  <a:extLst>
                    <a:ext uri="{FF2B5EF4-FFF2-40B4-BE49-F238E27FC236}">
                      <a16:creationId xmlns:a16="http://schemas.microsoft.com/office/drawing/2014/main" id="{BF48CC64-1AE8-003E-2B0C-F549E03E4C08}"/>
                    </a:ext>
                  </a:extLst>
                </p14:cNvPr>
                <p14:cNvContentPartPr/>
                <p14:nvPr/>
              </p14:nvContentPartPr>
              <p14:xfrm>
                <a:off x="6991655" y="764965"/>
                <a:ext cx="1328400" cy="489600"/>
              </p14:xfrm>
            </p:contentPart>
          </mc:Choice>
          <mc:Fallback xmlns="" xmlns:a14="http://schemas.microsoft.com/office/drawing/2010/main" xmlns:a16="http://schemas.microsoft.com/office/drawing/2014/main">
            <p:pic>
              <p:nvPicPr>
                <p:cNvPr id="240" name="Ink 239">
                  <a:extLst>
                    <a:ext uri="{FF2B5EF4-FFF2-40B4-BE49-F238E27FC236}">
                      <a16:creationId xmlns:a16="http://schemas.microsoft.com/office/drawing/2014/main" id="{BF48CC64-1AE8-003E-2B0C-F549E03E4C08}"/>
                    </a:ext>
                  </a:extLst>
                </p:cNvPr>
                <p:cNvPicPr/>
                <p:nvPr/>
              </p:nvPicPr>
              <p:blipFill>
                <a:blip r:embed="rId176"/>
                <a:stretch>
                  <a:fillRect/>
                </a:stretch>
              </p:blipFill>
              <p:spPr>
                <a:xfrm>
                  <a:off x="6961055" y="734365"/>
                  <a:ext cx="13896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33" name="Ink 232">
                  <a:extLst>
                    <a:ext uri="{FF2B5EF4-FFF2-40B4-BE49-F238E27FC236}">
                      <a16:creationId xmlns:a16="http://schemas.microsoft.com/office/drawing/2014/main" id="{CBF70F6A-0AD1-D558-64F9-4FA1509B28A4}"/>
                    </a:ext>
                  </a:extLst>
                </p14:cNvPr>
                <p14:cNvContentPartPr/>
                <p14:nvPr/>
              </p14:nvContentPartPr>
              <p14:xfrm>
                <a:off x="6984815" y="682525"/>
                <a:ext cx="215280" cy="212040"/>
              </p14:xfrm>
            </p:contentPart>
          </mc:Choice>
          <mc:Fallback xmlns="" xmlns:a14="http://schemas.microsoft.com/office/drawing/2010/main" xmlns:a16="http://schemas.microsoft.com/office/drawing/2014/main">
            <p:pic>
              <p:nvPicPr>
                <p:cNvPr id="233" name="Ink 232">
                  <a:extLst>
                    <a:ext uri="{FF2B5EF4-FFF2-40B4-BE49-F238E27FC236}">
                      <a16:creationId xmlns:a16="http://schemas.microsoft.com/office/drawing/2014/main" id="{CBF70F6A-0AD1-D558-64F9-4FA1509B28A4}"/>
                    </a:ext>
                  </a:extLst>
                </p:cNvPr>
                <p:cNvPicPr/>
                <p:nvPr/>
              </p:nvPicPr>
              <p:blipFill>
                <a:blip r:embed="rId178"/>
                <a:stretch>
                  <a:fillRect/>
                </a:stretch>
              </p:blipFill>
              <p:spPr>
                <a:xfrm>
                  <a:off x="6954215" y="651925"/>
                  <a:ext cx="276480" cy="273240"/>
                </a:xfrm>
                <a:prstGeom prst="rect">
                  <a:avLst/>
                </a:prstGeom>
              </p:spPr>
            </p:pic>
          </mc:Fallback>
        </mc:AlternateContent>
      </p:grpSp>
    </p:spTree>
    <p:extLst>
      <p:ext uri="{BB962C8B-B14F-4D97-AF65-F5344CB8AC3E}">
        <p14:creationId xmlns:p14="http://schemas.microsoft.com/office/powerpoint/2010/main" val="4115558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450" decel="100000" fill="hold"/>
                                        <p:tgtEl>
                                          <p:spTgt spid="17"/>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4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900" decel="100000" fill="hold"/>
                                        <p:tgtEl>
                                          <p:spTgt spid="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3" fill="hold">
                            <p:stCondLst>
                              <p:cond delay="1400"/>
                            </p:stCondLst>
                            <p:childTnLst>
                              <p:par>
                                <p:cTn id="24" presetID="63" presetClass="entr" presetSubtype="2" fill="hold" nodeType="afterEffect">
                                  <p:stCondLst>
                                    <p:cond delay="0"/>
                                  </p:stCondLst>
                                  <p:childTnLst>
                                    <p:set>
                                      <p:cBhvr>
                                        <p:cTn id="25" dur="1" fill="hold">
                                          <p:stCondLst>
                                            <p:cond delay="0"/>
                                          </p:stCondLst>
                                        </p:cTn>
                                        <p:tgtEl>
                                          <p:spTgt spid="242"/>
                                        </p:tgtEl>
                                        <p:attrNameLst>
                                          <p:attrName>style.visibility</p:attrName>
                                        </p:attrNameLst>
                                      </p:cBhvr>
                                      <p:to>
                                        <p:strVal val="visible"/>
                                      </p:to>
                                    </p:set>
                                    <p:anim calcmode="lin" valueType="num">
                                      <p:cBhvr>
                                        <p:cTn id="26" dur="1000" fill="hold"/>
                                        <p:tgtEl>
                                          <p:spTgt spid="242"/>
                                        </p:tgtEl>
                                        <p:attrNameLst>
                                          <p:attrName>drawProgress</p:attrName>
                                        </p:attrNameLst>
                                      </p:cBhvr>
                                      <p:tavLst>
                                        <p:tav tm="0">
                                          <p:val>
                                            <p:fltVal val="0"/>
                                          </p:val>
                                        </p:tav>
                                        <p:tav tm="100000">
                                          <p:val>
                                            <p:fltVal val="1"/>
                                          </p:val>
                                        </p:tav>
                                      </p:tavLst>
                                    </p:anim>
                                  </p:childTnLst>
                                </p:cTn>
                              </p:par>
                            </p:childTnLst>
                          </p:cTn>
                        </p:par>
                        <p:par>
                          <p:cTn id="27" fill="hold">
                            <p:stCondLst>
                              <p:cond delay="2400"/>
                            </p:stCondLst>
                            <p:childTnLst>
                              <p:par>
                                <p:cTn id="28" presetID="63" presetClass="entr" presetSubtype="2"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 calcmode="lin" valueType="num">
                                      <p:cBhvr>
                                        <p:cTn id="30" dur="1000" fill="hold"/>
                                        <p:tgtEl>
                                          <p:spTgt spid="245"/>
                                        </p:tgtEl>
                                        <p:attrNameLst>
                                          <p:attrName>drawProgress</p:attrName>
                                        </p:attrNameLst>
                                      </p:cBhvr>
                                      <p:tavLst>
                                        <p:tav tm="0">
                                          <p:val>
                                            <p:fltVal val="0"/>
                                          </p:val>
                                        </p:tav>
                                        <p:tav tm="100000">
                                          <p:val>
                                            <p:fltVal val="1"/>
                                          </p:val>
                                        </p:tav>
                                      </p:tavLst>
                                    </p:anim>
                                  </p:childTnLst>
                                </p:cTn>
                              </p:par>
                            </p:childTnLst>
                          </p:cTn>
                        </p:par>
                        <p:par>
                          <p:cTn id="31" fill="hold">
                            <p:stCondLst>
                              <p:cond delay="3400"/>
                            </p:stCondLst>
                            <p:childTnLst>
                              <p:par>
                                <p:cTn id="32" presetID="63" presetClass="entr" presetSubtype="2" fill="hold" nodeType="afterEffect">
                                  <p:stCondLst>
                                    <p:cond delay="0"/>
                                  </p:stCondLst>
                                  <p:childTnLst>
                                    <p:set>
                                      <p:cBhvr>
                                        <p:cTn id="33" dur="1" fill="hold">
                                          <p:stCondLst>
                                            <p:cond delay="0"/>
                                          </p:stCondLst>
                                        </p:cTn>
                                        <p:tgtEl>
                                          <p:spTgt spid="246"/>
                                        </p:tgtEl>
                                        <p:attrNameLst>
                                          <p:attrName>style.visibility</p:attrName>
                                        </p:attrNameLst>
                                      </p:cBhvr>
                                      <p:to>
                                        <p:strVal val="visible"/>
                                      </p:to>
                                    </p:set>
                                    <p:anim calcmode="lin" valueType="num">
                                      <p:cBhvr>
                                        <p:cTn id="34" dur="1000" fill="hold"/>
                                        <p:tgtEl>
                                          <p:spTgt spid="246"/>
                                        </p:tgtEl>
                                        <p:attrNameLst>
                                          <p:attrName>drawProgress</p:attrName>
                                        </p:attrNameLst>
                                      </p:cBhvr>
                                      <p:tavLst>
                                        <p:tav tm="0">
                                          <p:val>
                                            <p:fltVal val="0"/>
                                          </p:val>
                                        </p:tav>
                                        <p:tav tm="100000">
                                          <p:val>
                                            <p:fltVal val="1"/>
                                          </p:val>
                                        </p:tav>
                                      </p:tavLst>
                                    </p:anim>
                                  </p:childTnLst>
                                </p:cTn>
                              </p:par>
                            </p:childTnLst>
                          </p:cTn>
                        </p:par>
                        <p:par>
                          <p:cTn id="35" fill="hold">
                            <p:stCondLst>
                              <p:cond delay="4400"/>
                            </p:stCondLst>
                            <p:childTnLst>
                              <p:par>
                                <p:cTn id="36" presetID="63" presetClass="entr" presetSubtype="2"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 calcmode="lin" valueType="num">
                                      <p:cBhvr>
                                        <p:cTn id="38" dur="1000" fill="hold"/>
                                        <p:tgtEl>
                                          <p:spTgt spid="176"/>
                                        </p:tgtEl>
                                        <p:attrNameLst>
                                          <p:attrName>drawProgress</p:attrName>
                                        </p:attrNameLst>
                                      </p:cBhvr>
                                      <p:tavLst>
                                        <p:tav tm="0">
                                          <p:val>
                                            <p:fltVal val="0"/>
                                          </p:val>
                                        </p:tav>
                                        <p:tav tm="100000">
                                          <p:val>
                                            <p:fltVal val="1"/>
                                          </p:val>
                                        </p:tav>
                                      </p:tavLst>
                                    </p:anim>
                                  </p:childTnLst>
                                </p:cTn>
                              </p:par>
                            </p:childTnLst>
                          </p:cTn>
                        </p:par>
                        <p:par>
                          <p:cTn id="39" fill="hold">
                            <p:stCondLst>
                              <p:cond delay="5400"/>
                            </p:stCondLst>
                            <p:childTnLst>
                              <p:par>
                                <p:cTn id="40" presetID="63" presetClass="entr" presetSubtype="2" fill="hold" nodeType="afterEffect">
                                  <p:stCondLst>
                                    <p:cond delay="0"/>
                                  </p:stCondLst>
                                  <p:childTnLst>
                                    <p:set>
                                      <p:cBhvr>
                                        <p:cTn id="41" dur="1" fill="hold">
                                          <p:stCondLst>
                                            <p:cond delay="0"/>
                                          </p:stCondLst>
                                        </p:cTn>
                                        <p:tgtEl>
                                          <p:spTgt spid="247"/>
                                        </p:tgtEl>
                                        <p:attrNameLst>
                                          <p:attrName>style.visibility</p:attrName>
                                        </p:attrNameLst>
                                      </p:cBhvr>
                                      <p:to>
                                        <p:strVal val="visible"/>
                                      </p:to>
                                    </p:set>
                                    <p:anim calcmode="lin" valueType="num">
                                      <p:cBhvr>
                                        <p:cTn id="42" dur="1000" fill="hold"/>
                                        <p:tgtEl>
                                          <p:spTgt spid="247"/>
                                        </p:tgtEl>
                                        <p:attrNameLst>
                                          <p:attrName>drawProgress</p:attrName>
                                        </p:attrNameLst>
                                      </p:cBhvr>
                                      <p:tavLst>
                                        <p:tav tm="0">
                                          <p:val>
                                            <p:fltVal val="0"/>
                                          </p:val>
                                        </p:tav>
                                        <p:tav tm="100000">
                                          <p:val>
                                            <p:fltVal val="1"/>
                                          </p:val>
                                        </p:tav>
                                      </p:tavLst>
                                    </p:anim>
                                  </p:childTnLst>
                                </p:cTn>
                              </p:par>
                            </p:childTnLst>
                          </p:cTn>
                        </p:par>
                        <p:par>
                          <p:cTn id="43" fill="hold">
                            <p:stCondLst>
                              <p:cond delay="6400"/>
                            </p:stCondLst>
                            <p:childTnLst>
                              <p:par>
                                <p:cTn id="44" presetID="63" presetClass="entr" presetSubtype="2"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 calcmode="lin" valueType="num">
                                      <p:cBhvr>
                                        <p:cTn id="46" dur="1000" fill="hold"/>
                                        <p:tgtEl>
                                          <p:spTgt spid="249"/>
                                        </p:tgtEl>
                                        <p:attrNameLst>
                                          <p:attrName>drawProgress</p:attrName>
                                        </p:attrNameLst>
                                      </p:cBhvr>
                                      <p:tavLst>
                                        <p:tav tm="0">
                                          <p:val>
                                            <p:fltVal val="0"/>
                                          </p:val>
                                        </p:tav>
                                        <p:tav tm="100000">
                                          <p:val>
                                            <p:fltVal val="1"/>
                                          </p:val>
                                        </p:tav>
                                      </p:tavLst>
                                    </p:anim>
                                  </p:childTnLst>
                                </p:cTn>
                              </p:par>
                            </p:childTnLst>
                          </p:cTn>
                        </p:par>
                        <p:par>
                          <p:cTn id="47" fill="hold">
                            <p:stCondLst>
                              <p:cond delay="7400"/>
                            </p:stCondLst>
                            <p:childTnLst>
                              <p:par>
                                <p:cTn id="48" presetID="63" presetClass="entr" presetSubtype="2" fill="hold" nodeType="afterEffect">
                                  <p:stCondLst>
                                    <p:cond delay="0"/>
                                  </p:stCondLst>
                                  <p:childTnLst>
                                    <p:set>
                                      <p:cBhvr>
                                        <p:cTn id="49" dur="1" fill="hold">
                                          <p:stCondLst>
                                            <p:cond delay="0"/>
                                          </p:stCondLst>
                                        </p:cTn>
                                        <p:tgtEl>
                                          <p:spTgt spid="248"/>
                                        </p:tgtEl>
                                        <p:attrNameLst>
                                          <p:attrName>style.visibility</p:attrName>
                                        </p:attrNameLst>
                                      </p:cBhvr>
                                      <p:to>
                                        <p:strVal val="visible"/>
                                      </p:to>
                                    </p:set>
                                    <p:anim calcmode="lin" valueType="num">
                                      <p:cBhvr>
                                        <p:cTn id="50" dur="500" fill="hold"/>
                                        <p:tgtEl>
                                          <p:spTgt spid="24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ack and white grid&#10;&#10;Description automatically generated">
            <a:extLst>
              <a:ext uri="{FF2B5EF4-FFF2-40B4-BE49-F238E27FC236}">
                <a16:creationId xmlns:a16="http://schemas.microsoft.com/office/drawing/2014/main" id="{1753642C-2BDE-491D-4025-2E5C64782CF1}"/>
              </a:ext>
            </a:extLst>
          </p:cNvPr>
          <p:cNvPicPr>
            <a:picLocks noChangeAspect="1"/>
          </p:cNvPicPr>
          <p:nvPr/>
        </p:nvPicPr>
        <p:blipFill>
          <a:blip r:embed="rId2"/>
          <a:stretch>
            <a:fillRect/>
          </a:stretch>
        </p:blipFill>
        <p:spPr>
          <a:xfrm>
            <a:off x="0" y="-1"/>
            <a:ext cx="12192000" cy="6858001"/>
          </a:xfrm>
          <a:prstGeom prst="rect">
            <a:avLst/>
          </a:prstGeom>
        </p:spPr>
      </p:pic>
      <p:pic>
        <p:nvPicPr>
          <p:cNvPr id="9" name="Picture 8" descr="A purple lined paper with black dots&#10;&#10;Description automatically generated">
            <a:extLst>
              <a:ext uri="{FF2B5EF4-FFF2-40B4-BE49-F238E27FC236}">
                <a16:creationId xmlns:a16="http://schemas.microsoft.com/office/drawing/2014/main" id="{82D41901-20E3-8ACB-4BA3-D809376B4A9C}"/>
              </a:ext>
            </a:extLst>
          </p:cNvPr>
          <p:cNvPicPr>
            <a:picLocks noChangeAspect="1"/>
          </p:cNvPicPr>
          <p:nvPr/>
        </p:nvPicPr>
        <p:blipFill>
          <a:blip r:embed="rId3"/>
          <a:stretch>
            <a:fillRect/>
          </a:stretch>
        </p:blipFill>
        <p:spPr>
          <a:xfrm rot="419221">
            <a:off x="54930" y="223004"/>
            <a:ext cx="10864193" cy="16293006"/>
          </a:xfrm>
          <a:prstGeom prst="rect">
            <a:avLst/>
          </a:prstGeom>
        </p:spPr>
      </p:pic>
      <p:pic>
        <p:nvPicPr>
          <p:cNvPr id="13" name="Picture 12" descr="A pink cd with white text&#10;&#10;Description automatically generated">
            <a:extLst>
              <a:ext uri="{FF2B5EF4-FFF2-40B4-BE49-F238E27FC236}">
                <a16:creationId xmlns:a16="http://schemas.microsoft.com/office/drawing/2014/main" id="{EB1C81A1-C279-CB5C-CEE6-8FC27F1B7F1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1169183">
            <a:off x="-629488" y="3428364"/>
            <a:ext cx="5717092" cy="5710317"/>
          </a:xfrm>
          <a:custGeom>
            <a:avLst/>
            <a:gdLst>
              <a:gd name="connsiteX0" fmla="*/ 2589558 w 5195077"/>
              <a:gd name="connsiteY0" fmla="*/ 2279667 h 5188922"/>
              <a:gd name="connsiteX1" fmla="*/ 2282745 w 5195077"/>
              <a:gd name="connsiteY1" fmla="*/ 2586480 h 5188922"/>
              <a:gd name="connsiteX2" fmla="*/ 2589558 w 5195077"/>
              <a:gd name="connsiteY2" fmla="*/ 2893293 h 5188922"/>
              <a:gd name="connsiteX3" fmla="*/ 2896371 w 5195077"/>
              <a:gd name="connsiteY3" fmla="*/ 2586480 h 5188922"/>
              <a:gd name="connsiteX4" fmla="*/ 2589558 w 5195077"/>
              <a:gd name="connsiteY4" fmla="*/ 2279667 h 5188922"/>
              <a:gd name="connsiteX5" fmla="*/ 0 w 5195077"/>
              <a:gd name="connsiteY5" fmla="*/ 0 h 5188922"/>
              <a:gd name="connsiteX6" fmla="*/ 5195077 w 5195077"/>
              <a:gd name="connsiteY6" fmla="*/ 0 h 5188922"/>
              <a:gd name="connsiteX7" fmla="*/ 5195077 w 5195077"/>
              <a:gd name="connsiteY7" fmla="*/ 5188922 h 5188922"/>
              <a:gd name="connsiteX8" fmla="*/ 0 w 5195077"/>
              <a:gd name="connsiteY8" fmla="*/ 5188922 h 518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077" h="5188922">
                <a:moveTo>
                  <a:pt x="2589558" y="2279667"/>
                </a:moveTo>
                <a:cubicBezTo>
                  <a:pt x="2420110" y="2279667"/>
                  <a:pt x="2282745" y="2417032"/>
                  <a:pt x="2282745" y="2586480"/>
                </a:cubicBezTo>
                <a:cubicBezTo>
                  <a:pt x="2282745" y="2755928"/>
                  <a:pt x="2420110" y="2893293"/>
                  <a:pt x="2589558" y="2893293"/>
                </a:cubicBezTo>
                <a:cubicBezTo>
                  <a:pt x="2759006" y="2893293"/>
                  <a:pt x="2896371" y="2755928"/>
                  <a:pt x="2896371" y="2586480"/>
                </a:cubicBezTo>
                <a:cubicBezTo>
                  <a:pt x="2896371" y="2417032"/>
                  <a:pt x="2759006" y="2279667"/>
                  <a:pt x="2589558" y="2279667"/>
                </a:cubicBezTo>
                <a:close/>
                <a:moveTo>
                  <a:pt x="0" y="0"/>
                </a:moveTo>
                <a:lnTo>
                  <a:pt x="5195077" y="0"/>
                </a:lnTo>
                <a:lnTo>
                  <a:pt x="5195077" y="5188922"/>
                </a:lnTo>
                <a:lnTo>
                  <a:pt x="0" y="5188922"/>
                </a:lnTo>
                <a:close/>
              </a:path>
            </a:pathLst>
          </a:custGeom>
        </p:spPr>
      </p:pic>
      <p:pic>
        <p:nvPicPr>
          <p:cNvPr id="18" name="Picture 17" descr="A doll with long hair and a blue shirt&#10;&#10;Description automatically generated">
            <a:extLst>
              <a:ext uri="{FF2B5EF4-FFF2-40B4-BE49-F238E27FC236}">
                <a16:creationId xmlns:a16="http://schemas.microsoft.com/office/drawing/2014/main" id="{435645FD-511B-ED20-CF95-187D852EFFCE}"/>
              </a:ext>
            </a:extLst>
          </p:cNvPr>
          <p:cNvPicPr>
            <a:picLocks noChangeAspect="1"/>
          </p:cNvPicPr>
          <p:nvPr/>
        </p:nvPicPr>
        <p:blipFill>
          <a:blip r:embed="rId5" cstate="screen">
            <a:extLst>
              <a:ext uri="{28A0092B-C50C-407E-A947-70E740481C1C}">
                <a14:useLocalDpi xmlns:a14="http://schemas.microsoft.com/office/drawing/2010/main"/>
              </a:ext>
            </a:extLst>
          </a:blip>
          <a:srcRect l="12486" t="1764" r="14844" b="75"/>
          <a:stretch>
            <a:fillRect/>
          </a:stretch>
        </p:blipFill>
        <p:spPr>
          <a:xfrm>
            <a:off x="4495829" y="702040"/>
            <a:ext cx="3200341" cy="6995436"/>
          </a:xfrm>
          <a:custGeom>
            <a:avLst/>
            <a:gdLst>
              <a:gd name="connsiteX0" fmla="*/ 1918741 w 3387777"/>
              <a:gd name="connsiteY0" fmla="*/ 0 h 7405141"/>
              <a:gd name="connsiteX1" fmla="*/ 2278504 w 3387777"/>
              <a:gd name="connsiteY1" fmla="*/ 134911 h 7405141"/>
              <a:gd name="connsiteX2" fmla="*/ 2578308 w 3387777"/>
              <a:gd name="connsiteY2" fmla="*/ 329783 h 7405141"/>
              <a:gd name="connsiteX3" fmla="*/ 2833141 w 3387777"/>
              <a:gd name="connsiteY3" fmla="*/ 779488 h 7405141"/>
              <a:gd name="connsiteX4" fmla="*/ 2998032 w 3387777"/>
              <a:gd name="connsiteY4" fmla="*/ 1514006 h 7405141"/>
              <a:gd name="connsiteX5" fmla="*/ 2953062 w 3387777"/>
              <a:gd name="connsiteY5" fmla="*/ 1903751 h 7405141"/>
              <a:gd name="connsiteX6" fmla="*/ 3057993 w 3387777"/>
              <a:gd name="connsiteY6" fmla="*/ 2608288 h 7405141"/>
              <a:gd name="connsiteX7" fmla="*/ 3282845 w 3387777"/>
              <a:gd name="connsiteY7" fmla="*/ 2878111 h 7405141"/>
              <a:gd name="connsiteX8" fmla="*/ 3372786 w 3387777"/>
              <a:gd name="connsiteY8" fmla="*/ 3837482 h 7405141"/>
              <a:gd name="connsiteX9" fmla="*/ 3387777 w 3387777"/>
              <a:gd name="connsiteY9" fmla="*/ 4437088 h 7405141"/>
              <a:gd name="connsiteX10" fmla="*/ 3072983 w 3387777"/>
              <a:gd name="connsiteY10" fmla="*/ 5006714 h 7405141"/>
              <a:gd name="connsiteX11" fmla="*/ 2593298 w 3387777"/>
              <a:gd name="connsiteY11" fmla="*/ 5051685 h 7405141"/>
              <a:gd name="connsiteX12" fmla="*/ 2803160 w 3387777"/>
              <a:gd name="connsiteY12" fmla="*/ 5696262 h 7405141"/>
              <a:gd name="connsiteX13" fmla="*/ 3072983 w 3387777"/>
              <a:gd name="connsiteY13" fmla="*/ 6160957 h 7405141"/>
              <a:gd name="connsiteX14" fmla="*/ 3312826 w 3387777"/>
              <a:gd name="connsiteY14" fmla="*/ 6640642 h 7405141"/>
              <a:gd name="connsiteX15" fmla="*/ 2848131 w 3387777"/>
              <a:gd name="connsiteY15" fmla="*/ 6835514 h 7405141"/>
              <a:gd name="connsiteX16" fmla="*/ 2353455 w 3387777"/>
              <a:gd name="connsiteY16" fmla="*/ 7180288 h 7405141"/>
              <a:gd name="connsiteX17" fmla="*/ 1783829 w 3387777"/>
              <a:gd name="connsiteY17" fmla="*/ 7180288 h 7405141"/>
              <a:gd name="connsiteX18" fmla="*/ 1319134 w 3387777"/>
              <a:gd name="connsiteY18" fmla="*/ 7405141 h 7405141"/>
              <a:gd name="connsiteX19" fmla="*/ 584616 w 3387777"/>
              <a:gd name="connsiteY19" fmla="*/ 7390151 h 7405141"/>
              <a:gd name="connsiteX20" fmla="*/ 659567 w 3387777"/>
              <a:gd name="connsiteY20" fmla="*/ 6640642 h 7405141"/>
              <a:gd name="connsiteX21" fmla="*/ 854439 w 3387777"/>
              <a:gd name="connsiteY21" fmla="*/ 6430780 h 7405141"/>
              <a:gd name="connsiteX22" fmla="*/ 1154242 w 3387777"/>
              <a:gd name="connsiteY22" fmla="*/ 6100996 h 7405141"/>
              <a:gd name="connsiteX23" fmla="*/ 1289154 w 3387777"/>
              <a:gd name="connsiteY23" fmla="*/ 5861154 h 7405141"/>
              <a:gd name="connsiteX24" fmla="*/ 1139252 w 3387777"/>
              <a:gd name="connsiteY24" fmla="*/ 5201587 h 7405141"/>
              <a:gd name="connsiteX25" fmla="*/ 929390 w 3387777"/>
              <a:gd name="connsiteY25" fmla="*/ 5141626 h 7405141"/>
              <a:gd name="connsiteX26" fmla="*/ 704537 w 3387777"/>
              <a:gd name="connsiteY26" fmla="*/ 4736892 h 7405141"/>
              <a:gd name="connsiteX27" fmla="*/ 569626 w 3387777"/>
              <a:gd name="connsiteY27" fmla="*/ 4601980 h 7405141"/>
              <a:gd name="connsiteX28" fmla="*/ 584616 w 3387777"/>
              <a:gd name="connsiteY28" fmla="*/ 4332157 h 7405141"/>
              <a:gd name="connsiteX29" fmla="*/ 419724 w 3387777"/>
              <a:gd name="connsiteY29" fmla="*/ 4377128 h 7405141"/>
              <a:gd name="connsiteX30" fmla="*/ 359763 w 3387777"/>
              <a:gd name="connsiteY30" fmla="*/ 4062334 h 7405141"/>
              <a:gd name="connsiteX31" fmla="*/ 269822 w 3387777"/>
              <a:gd name="connsiteY31" fmla="*/ 3867462 h 7405141"/>
              <a:gd name="connsiteX32" fmla="*/ 0 w 3387777"/>
              <a:gd name="connsiteY32" fmla="*/ 3687580 h 7405141"/>
              <a:gd name="connsiteX33" fmla="*/ 359763 w 3387777"/>
              <a:gd name="connsiteY33" fmla="*/ 3222885 h 7405141"/>
              <a:gd name="connsiteX34" fmla="*/ 389744 w 3387777"/>
              <a:gd name="connsiteY34" fmla="*/ 3028013 h 7405141"/>
              <a:gd name="connsiteX35" fmla="*/ 284813 w 3387777"/>
              <a:gd name="connsiteY35" fmla="*/ 2533337 h 7405141"/>
              <a:gd name="connsiteX36" fmla="*/ 449704 w 3387777"/>
              <a:gd name="connsiteY36" fmla="*/ 2203554 h 7405141"/>
              <a:gd name="connsiteX37" fmla="*/ 719527 w 3387777"/>
              <a:gd name="connsiteY37" fmla="*/ 1663908 h 7405141"/>
              <a:gd name="connsiteX38" fmla="*/ 689547 w 3387777"/>
              <a:gd name="connsiteY38" fmla="*/ 1409075 h 7405141"/>
              <a:gd name="connsiteX39" fmla="*/ 779488 w 3387777"/>
              <a:gd name="connsiteY39" fmla="*/ 749508 h 7405141"/>
              <a:gd name="connsiteX40" fmla="*/ 1004341 w 3387777"/>
              <a:gd name="connsiteY40" fmla="*/ 344773 h 7405141"/>
              <a:gd name="connsiteX41" fmla="*/ 1394085 w 3387777"/>
              <a:gd name="connsiteY41" fmla="*/ 44970 h 740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87777" h="7405141">
                <a:moveTo>
                  <a:pt x="1918741" y="0"/>
                </a:moveTo>
                <a:lnTo>
                  <a:pt x="2278504" y="134911"/>
                </a:lnTo>
                <a:lnTo>
                  <a:pt x="2578308" y="329783"/>
                </a:lnTo>
                <a:lnTo>
                  <a:pt x="2833141" y="779488"/>
                </a:lnTo>
                <a:lnTo>
                  <a:pt x="2998032" y="1514006"/>
                </a:lnTo>
                <a:lnTo>
                  <a:pt x="2953062" y="1903751"/>
                </a:lnTo>
                <a:lnTo>
                  <a:pt x="3057993" y="2608288"/>
                </a:lnTo>
                <a:lnTo>
                  <a:pt x="3282845" y="2878111"/>
                </a:lnTo>
                <a:lnTo>
                  <a:pt x="3372786" y="3837482"/>
                </a:lnTo>
                <a:lnTo>
                  <a:pt x="3387777" y="4437088"/>
                </a:lnTo>
                <a:lnTo>
                  <a:pt x="3072983" y="5006714"/>
                </a:lnTo>
                <a:lnTo>
                  <a:pt x="2593298" y="5051685"/>
                </a:lnTo>
                <a:lnTo>
                  <a:pt x="2803160" y="5696262"/>
                </a:lnTo>
                <a:lnTo>
                  <a:pt x="3072983" y="6160957"/>
                </a:lnTo>
                <a:lnTo>
                  <a:pt x="3312826" y="6640642"/>
                </a:lnTo>
                <a:lnTo>
                  <a:pt x="2848131" y="6835514"/>
                </a:lnTo>
                <a:lnTo>
                  <a:pt x="2353455" y="7180288"/>
                </a:lnTo>
                <a:lnTo>
                  <a:pt x="1783829" y="7180288"/>
                </a:lnTo>
                <a:lnTo>
                  <a:pt x="1319134" y="7405141"/>
                </a:lnTo>
                <a:lnTo>
                  <a:pt x="584616" y="7390151"/>
                </a:lnTo>
                <a:lnTo>
                  <a:pt x="659567" y="6640642"/>
                </a:lnTo>
                <a:lnTo>
                  <a:pt x="854439" y="6430780"/>
                </a:lnTo>
                <a:lnTo>
                  <a:pt x="1154242" y="6100996"/>
                </a:lnTo>
                <a:lnTo>
                  <a:pt x="1289154" y="5861154"/>
                </a:lnTo>
                <a:lnTo>
                  <a:pt x="1139252" y="5201587"/>
                </a:lnTo>
                <a:lnTo>
                  <a:pt x="929390" y="5141626"/>
                </a:lnTo>
                <a:lnTo>
                  <a:pt x="704537" y="4736892"/>
                </a:lnTo>
                <a:lnTo>
                  <a:pt x="569626" y="4601980"/>
                </a:lnTo>
                <a:lnTo>
                  <a:pt x="584616" y="4332157"/>
                </a:lnTo>
                <a:lnTo>
                  <a:pt x="419724" y="4377128"/>
                </a:lnTo>
                <a:lnTo>
                  <a:pt x="359763" y="4062334"/>
                </a:lnTo>
                <a:lnTo>
                  <a:pt x="269822" y="3867462"/>
                </a:lnTo>
                <a:lnTo>
                  <a:pt x="0" y="3687580"/>
                </a:lnTo>
                <a:lnTo>
                  <a:pt x="359763" y="3222885"/>
                </a:lnTo>
                <a:lnTo>
                  <a:pt x="389744" y="3028013"/>
                </a:lnTo>
                <a:lnTo>
                  <a:pt x="284813" y="2533337"/>
                </a:lnTo>
                <a:lnTo>
                  <a:pt x="449704" y="2203554"/>
                </a:lnTo>
                <a:lnTo>
                  <a:pt x="719527" y="1663908"/>
                </a:lnTo>
                <a:lnTo>
                  <a:pt x="689547" y="1409075"/>
                </a:lnTo>
                <a:lnTo>
                  <a:pt x="779488" y="749508"/>
                </a:lnTo>
                <a:lnTo>
                  <a:pt x="1004341" y="344773"/>
                </a:lnTo>
                <a:lnTo>
                  <a:pt x="1394085" y="44970"/>
                </a:lnTo>
                <a:close/>
              </a:path>
            </a:pathLst>
          </a:custGeom>
          <a:effectLst>
            <a:outerShdw blurRad="63500" sx="102000" sy="102000" algn="ctr" rotWithShape="0">
              <a:prstClr val="black">
                <a:alpha val="11173"/>
              </a:prstClr>
            </a:outerShdw>
          </a:effectLst>
        </p:spPr>
      </p:pic>
      <p:grpSp>
        <p:nvGrpSpPr>
          <p:cNvPr id="225" name="eyes">
            <a:extLst>
              <a:ext uri="{FF2B5EF4-FFF2-40B4-BE49-F238E27FC236}">
                <a16:creationId xmlns:a16="http://schemas.microsoft.com/office/drawing/2014/main" id="{2DFD3FD8-6CEC-55E4-F2BC-9A534D3194F0}"/>
              </a:ext>
            </a:extLst>
          </p:cNvPr>
          <p:cNvGrpSpPr/>
          <p:nvPr/>
        </p:nvGrpSpPr>
        <p:grpSpPr>
          <a:xfrm>
            <a:off x="2630840" y="624200"/>
            <a:ext cx="2888640" cy="939960"/>
            <a:chOff x="2630840" y="624200"/>
            <a:chExt cx="2888640" cy="939960"/>
          </a:xfrm>
        </p:grpSpPr>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68AF3288-F06E-5845-FA61-5FEAFC195CED}"/>
                    </a:ext>
                  </a:extLst>
                </p14:cNvPr>
                <p14:cNvContentPartPr/>
                <p14:nvPr/>
              </p14:nvContentPartPr>
              <p14:xfrm>
                <a:off x="2666120" y="624200"/>
                <a:ext cx="92520" cy="480240"/>
              </p14:xfrm>
            </p:contentPart>
          </mc:Choice>
          <mc:Fallback xmlns="" xmlns:p159="http://schemas.microsoft.com/office/powerpoint/2015/09/main" xmlns:a14="http://schemas.microsoft.com/office/drawing/2010/main" xmlns:a16="http://schemas.microsoft.com/office/drawing/2014/main">
            <p:pic>
              <p:nvPicPr>
                <p:cNvPr id="54" name="Ink 53">
                  <a:extLst>
                    <a:ext uri="{FF2B5EF4-FFF2-40B4-BE49-F238E27FC236}">
                      <a16:creationId xmlns:a16="http://schemas.microsoft.com/office/drawing/2014/main" id="{68AF3288-F06E-5845-FA61-5FEAFC195CED}"/>
                    </a:ext>
                  </a:extLst>
                </p:cNvPr>
                <p:cNvPicPr/>
                <p:nvPr/>
              </p:nvPicPr>
              <p:blipFill>
                <a:blip r:embed="rId10"/>
                <a:stretch>
                  <a:fillRect/>
                </a:stretch>
              </p:blipFill>
              <p:spPr>
                <a:xfrm>
                  <a:off x="2635160" y="593600"/>
                  <a:ext cx="1537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155A8BA8-EB14-0D45-ABF8-B181E7A9B8B5}"/>
                    </a:ext>
                  </a:extLst>
                </p14:cNvPr>
                <p14:cNvContentPartPr/>
                <p14:nvPr/>
              </p14:nvContentPartPr>
              <p14:xfrm>
                <a:off x="2630840" y="824360"/>
                <a:ext cx="214560" cy="125640"/>
              </p14:xfrm>
            </p:contentPart>
          </mc:Choice>
          <mc:Fallback xmlns="" xmlns:p159="http://schemas.microsoft.com/office/powerpoint/2015/09/main" xmlns:a14="http://schemas.microsoft.com/office/drawing/2010/main" xmlns:a16="http://schemas.microsoft.com/office/drawing/2014/main">
            <p:pic>
              <p:nvPicPr>
                <p:cNvPr id="55" name="Ink 54">
                  <a:extLst>
                    <a:ext uri="{FF2B5EF4-FFF2-40B4-BE49-F238E27FC236}">
                      <a16:creationId xmlns:a16="http://schemas.microsoft.com/office/drawing/2014/main" id="{155A8BA8-EB14-0D45-ABF8-B181E7A9B8B5}"/>
                    </a:ext>
                  </a:extLst>
                </p:cNvPr>
                <p:cNvPicPr/>
                <p:nvPr/>
              </p:nvPicPr>
              <p:blipFill>
                <a:blip r:embed="rId12"/>
                <a:stretch>
                  <a:fillRect/>
                </a:stretch>
              </p:blipFill>
              <p:spPr>
                <a:xfrm>
                  <a:off x="2600240" y="793400"/>
                  <a:ext cx="27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83D24E99-1EBA-FC8C-EAC0-09432C923E43}"/>
                    </a:ext>
                  </a:extLst>
                </p14:cNvPr>
                <p14:cNvContentPartPr/>
                <p14:nvPr/>
              </p14:nvContentPartPr>
              <p14:xfrm>
                <a:off x="2856560" y="860000"/>
                <a:ext cx="152640" cy="261360"/>
              </p14:xfrm>
            </p:contentPart>
          </mc:Choice>
          <mc:Fallback xmlns="" xmlns:p159="http://schemas.microsoft.com/office/powerpoint/2015/09/main" xmlns:a14="http://schemas.microsoft.com/office/drawing/2010/main" xmlns:a16="http://schemas.microsoft.com/office/drawing/2014/main">
            <p:pic>
              <p:nvPicPr>
                <p:cNvPr id="56" name="Ink 55">
                  <a:extLst>
                    <a:ext uri="{FF2B5EF4-FFF2-40B4-BE49-F238E27FC236}">
                      <a16:creationId xmlns:a16="http://schemas.microsoft.com/office/drawing/2014/main" id="{83D24E99-1EBA-FC8C-EAC0-09432C923E43}"/>
                    </a:ext>
                  </a:extLst>
                </p:cNvPr>
                <p:cNvPicPr/>
                <p:nvPr/>
              </p:nvPicPr>
              <p:blipFill>
                <a:blip r:embed="rId14"/>
                <a:stretch>
                  <a:fillRect/>
                </a:stretch>
              </p:blipFill>
              <p:spPr>
                <a:xfrm>
                  <a:off x="2825960" y="829400"/>
                  <a:ext cx="2142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AE89439E-6E39-6E8D-4BBB-E50126065006}"/>
                    </a:ext>
                  </a:extLst>
                </p14:cNvPr>
                <p14:cNvContentPartPr/>
                <p14:nvPr/>
              </p14:nvContentPartPr>
              <p14:xfrm>
                <a:off x="3055280" y="868640"/>
                <a:ext cx="239040" cy="226800"/>
              </p14:xfrm>
            </p:contentPart>
          </mc:Choice>
          <mc:Fallback xmlns="" xmlns:p159="http://schemas.microsoft.com/office/powerpoint/2015/09/main" xmlns:a14="http://schemas.microsoft.com/office/drawing/2010/main" xmlns:a16="http://schemas.microsoft.com/office/drawing/2014/main">
            <p:pic>
              <p:nvPicPr>
                <p:cNvPr id="57" name="Ink 56">
                  <a:extLst>
                    <a:ext uri="{FF2B5EF4-FFF2-40B4-BE49-F238E27FC236}">
                      <a16:creationId xmlns:a16="http://schemas.microsoft.com/office/drawing/2014/main" id="{AE89439E-6E39-6E8D-4BBB-E50126065006}"/>
                    </a:ext>
                  </a:extLst>
                </p:cNvPr>
                <p:cNvPicPr/>
                <p:nvPr/>
              </p:nvPicPr>
              <p:blipFill>
                <a:blip r:embed="rId16"/>
                <a:stretch>
                  <a:fillRect/>
                </a:stretch>
              </p:blipFill>
              <p:spPr>
                <a:xfrm>
                  <a:off x="3024680" y="838040"/>
                  <a:ext cx="3002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44FBF704-DF12-D417-FF4A-51B4BC842133}"/>
                    </a:ext>
                  </a:extLst>
                </p14:cNvPr>
                <p14:cNvContentPartPr/>
                <p14:nvPr/>
              </p14:nvContentPartPr>
              <p14:xfrm>
                <a:off x="3102080" y="783680"/>
                <a:ext cx="133920" cy="447480"/>
              </p14:xfrm>
            </p:contentPart>
          </mc:Choice>
          <mc:Fallback xmlns="" xmlns:p159="http://schemas.microsoft.com/office/powerpoint/2015/09/main" xmlns:a14="http://schemas.microsoft.com/office/drawing/2010/main" xmlns:a16="http://schemas.microsoft.com/office/drawing/2014/main">
            <p:pic>
              <p:nvPicPr>
                <p:cNvPr id="58" name="Ink 57">
                  <a:extLst>
                    <a:ext uri="{FF2B5EF4-FFF2-40B4-BE49-F238E27FC236}">
                      <a16:creationId xmlns:a16="http://schemas.microsoft.com/office/drawing/2014/main" id="{44FBF704-DF12-D417-FF4A-51B4BC842133}"/>
                    </a:ext>
                  </a:extLst>
                </p:cNvPr>
                <p:cNvPicPr/>
                <p:nvPr/>
              </p:nvPicPr>
              <p:blipFill>
                <a:blip r:embed="rId18"/>
                <a:stretch>
                  <a:fillRect/>
                </a:stretch>
              </p:blipFill>
              <p:spPr>
                <a:xfrm>
                  <a:off x="3071480" y="753080"/>
                  <a:ext cx="19512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F26036D3-5A95-FC5E-0DB6-CF06CFEA4F70}"/>
                    </a:ext>
                  </a:extLst>
                </p14:cNvPr>
                <p14:cNvContentPartPr/>
                <p14:nvPr/>
              </p14:nvContentPartPr>
              <p14:xfrm>
                <a:off x="3603560" y="835520"/>
                <a:ext cx="269640" cy="297720"/>
              </p14:xfrm>
            </p:contentPart>
          </mc:Choice>
          <mc:Fallback xmlns="" xmlns:p159="http://schemas.microsoft.com/office/powerpoint/2015/09/main" xmlns:a14="http://schemas.microsoft.com/office/drawing/2010/main" xmlns:a16="http://schemas.microsoft.com/office/drawing/2014/main">
            <p:pic>
              <p:nvPicPr>
                <p:cNvPr id="62" name="Ink 61">
                  <a:extLst>
                    <a:ext uri="{FF2B5EF4-FFF2-40B4-BE49-F238E27FC236}">
                      <a16:creationId xmlns:a16="http://schemas.microsoft.com/office/drawing/2014/main" id="{F26036D3-5A95-FC5E-0DB6-CF06CFEA4F70}"/>
                    </a:ext>
                  </a:extLst>
                </p:cNvPr>
                <p:cNvPicPr/>
                <p:nvPr/>
              </p:nvPicPr>
              <p:blipFill>
                <a:blip r:embed="rId20"/>
                <a:stretch>
                  <a:fillRect/>
                </a:stretch>
              </p:blipFill>
              <p:spPr>
                <a:xfrm>
                  <a:off x="3572600" y="804560"/>
                  <a:ext cx="331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3" name="Ink 62">
                  <a:extLst>
                    <a:ext uri="{FF2B5EF4-FFF2-40B4-BE49-F238E27FC236}">
                      <a16:creationId xmlns:a16="http://schemas.microsoft.com/office/drawing/2014/main" id="{85FBCC40-B56E-045A-DA96-E5E2512E2057}"/>
                    </a:ext>
                  </a:extLst>
                </p14:cNvPr>
                <p14:cNvContentPartPr/>
                <p14:nvPr/>
              </p14:nvContentPartPr>
              <p14:xfrm>
                <a:off x="3925040" y="935600"/>
                <a:ext cx="146880" cy="168480"/>
              </p14:xfrm>
            </p:contentPart>
          </mc:Choice>
          <mc:Fallback xmlns="" xmlns:p159="http://schemas.microsoft.com/office/powerpoint/2015/09/main" xmlns:a14="http://schemas.microsoft.com/office/drawing/2010/main" xmlns:a16="http://schemas.microsoft.com/office/drawing/2014/main">
            <p:pic>
              <p:nvPicPr>
                <p:cNvPr id="63" name="Ink 62">
                  <a:extLst>
                    <a:ext uri="{FF2B5EF4-FFF2-40B4-BE49-F238E27FC236}">
                      <a16:creationId xmlns:a16="http://schemas.microsoft.com/office/drawing/2014/main" id="{85FBCC40-B56E-045A-DA96-E5E2512E2057}"/>
                    </a:ext>
                  </a:extLst>
                </p:cNvPr>
                <p:cNvPicPr/>
                <p:nvPr/>
              </p:nvPicPr>
              <p:blipFill>
                <a:blip r:embed="rId22"/>
                <a:stretch>
                  <a:fillRect/>
                </a:stretch>
              </p:blipFill>
              <p:spPr>
                <a:xfrm>
                  <a:off x="3894080" y="905000"/>
                  <a:ext cx="208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4" name="Ink 63">
                  <a:extLst>
                    <a:ext uri="{FF2B5EF4-FFF2-40B4-BE49-F238E27FC236}">
                      <a16:creationId xmlns:a16="http://schemas.microsoft.com/office/drawing/2014/main" id="{1516063E-F405-47C2-18EF-DEDEA7F0C1CB}"/>
                    </a:ext>
                  </a:extLst>
                </p14:cNvPr>
                <p14:cNvContentPartPr/>
                <p14:nvPr/>
              </p14:nvContentPartPr>
              <p14:xfrm>
                <a:off x="4064360" y="825080"/>
                <a:ext cx="20880" cy="545760"/>
              </p14:xfrm>
            </p:contentPart>
          </mc:Choice>
          <mc:Fallback xmlns="" xmlns:p159="http://schemas.microsoft.com/office/powerpoint/2015/09/main" xmlns:a14="http://schemas.microsoft.com/office/drawing/2010/main" xmlns:a16="http://schemas.microsoft.com/office/drawing/2014/main">
            <p:pic>
              <p:nvPicPr>
                <p:cNvPr id="64" name="Ink 63">
                  <a:extLst>
                    <a:ext uri="{FF2B5EF4-FFF2-40B4-BE49-F238E27FC236}">
                      <a16:creationId xmlns:a16="http://schemas.microsoft.com/office/drawing/2014/main" id="{1516063E-F405-47C2-18EF-DEDEA7F0C1CB}"/>
                    </a:ext>
                  </a:extLst>
                </p:cNvPr>
                <p:cNvPicPr/>
                <p:nvPr/>
              </p:nvPicPr>
              <p:blipFill>
                <a:blip r:embed="rId24"/>
                <a:stretch>
                  <a:fillRect/>
                </a:stretch>
              </p:blipFill>
              <p:spPr>
                <a:xfrm>
                  <a:off x="4033760" y="794480"/>
                  <a:ext cx="8208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Ink 64">
                  <a:extLst>
                    <a:ext uri="{FF2B5EF4-FFF2-40B4-BE49-F238E27FC236}">
                      <a16:creationId xmlns:a16="http://schemas.microsoft.com/office/drawing/2014/main" id="{02C5343A-BD98-7D7A-99BB-91B5C04EB7D1}"/>
                    </a:ext>
                  </a:extLst>
                </p14:cNvPr>
                <p14:cNvContentPartPr/>
                <p14:nvPr/>
              </p14:nvContentPartPr>
              <p14:xfrm>
                <a:off x="4150400" y="796640"/>
                <a:ext cx="241200" cy="317880"/>
              </p14:xfrm>
            </p:contentPart>
          </mc:Choice>
          <mc:Fallback xmlns="" xmlns:p159="http://schemas.microsoft.com/office/powerpoint/2015/09/main" xmlns:a14="http://schemas.microsoft.com/office/drawing/2010/main" xmlns:a16="http://schemas.microsoft.com/office/drawing/2014/main">
            <p:pic>
              <p:nvPicPr>
                <p:cNvPr id="65" name="Ink 64">
                  <a:extLst>
                    <a:ext uri="{FF2B5EF4-FFF2-40B4-BE49-F238E27FC236}">
                      <a16:creationId xmlns:a16="http://schemas.microsoft.com/office/drawing/2014/main" id="{02C5343A-BD98-7D7A-99BB-91B5C04EB7D1}"/>
                    </a:ext>
                  </a:extLst>
                </p:cNvPr>
                <p:cNvPicPr/>
                <p:nvPr/>
              </p:nvPicPr>
              <p:blipFill>
                <a:blip r:embed="rId26"/>
                <a:stretch>
                  <a:fillRect/>
                </a:stretch>
              </p:blipFill>
              <p:spPr>
                <a:xfrm>
                  <a:off x="4119800" y="766040"/>
                  <a:ext cx="3024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8BE8F3BC-B697-2785-1CCA-CCD418BE21D9}"/>
                    </a:ext>
                  </a:extLst>
                </p14:cNvPr>
                <p14:cNvContentPartPr/>
                <p14:nvPr/>
              </p14:nvContentPartPr>
              <p14:xfrm>
                <a:off x="4450280" y="832280"/>
                <a:ext cx="217440" cy="300600"/>
              </p14:xfrm>
            </p:contentPart>
          </mc:Choice>
          <mc:Fallback xmlns="" xmlns:p159="http://schemas.microsoft.com/office/powerpoint/2015/09/main" xmlns:a14="http://schemas.microsoft.com/office/drawing/2010/main" xmlns:a16="http://schemas.microsoft.com/office/drawing/2014/main">
            <p:pic>
              <p:nvPicPr>
                <p:cNvPr id="66" name="Ink 65">
                  <a:extLst>
                    <a:ext uri="{FF2B5EF4-FFF2-40B4-BE49-F238E27FC236}">
                      <a16:creationId xmlns:a16="http://schemas.microsoft.com/office/drawing/2014/main" id="{8BE8F3BC-B697-2785-1CCA-CCD418BE21D9}"/>
                    </a:ext>
                  </a:extLst>
                </p:cNvPr>
                <p:cNvPicPr/>
                <p:nvPr/>
              </p:nvPicPr>
              <p:blipFill>
                <a:blip r:embed="rId28"/>
                <a:stretch>
                  <a:fillRect/>
                </a:stretch>
              </p:blipFill>
              <p:spPr>
                <a:xfrm>
                  <a:off x="4419680" y="801680"/>
                  <a:ext cx="2790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DC821EF3-0BAF-2DF5-E5AE-EB6311A2793C}"/>
                    </a:ext>
                  </a:extLst>
                </p14:cNvPr>
                <p14:cNvContentPartPr/>
                <p14:nvPr/>
              </p14:nvContentPartPr>
              <p14:xfrm>
                <a:off x="4830800" y="1064840"/>
                <a:ext cx="669600" cy="470520"/>
              </p14:xfrm>
            </p:contentPart>
          </mc:Choice>
          <mc:Fallback xmlns="" xmlns:p159="http://schemas.microsoft.com/office/powerpoint/2015/09/main" xmlns:a14="http://schemas.microsoft.com/office/drawing/2010/main" xmlns:a16="http://schemas.microsoft.com/office/drawing/2014/main">
            <p:pic>
              <p:nvPicPr>
                <p:cNvPr id="79" name="Ink 78">
                  <a:extLst>
                    <a:ext uri="{FF2B5EF4-FFF2-40B4-BE49-F238E27FC236}">
                      <a16:creationId xmlns:a16="http://schemas.microsoft.com/office/drawing/2014/main" id="{DC821EF3-0BAF-2DF5-E5AE-EB6311A2793C}"/>
                    </a:ext>
                  </a:extLst>
                </p:cNvPr>
                <p:cNvPicPr/>
                <p:nvPr/>
              </p:nvPicPr>
              <p:blipFill>
                <a:blip r:embed="rId30"/>
                <a:stretch>
                  <a:fillRect/>
                </a:stretch>
              </p:blipFill>
              <p:spPr>
                <a:xfrm>
                  <a:off x="4800200" y="1034240"/>
                  <a:ext cx="7311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2" name="Ink 81">
                  <a:extLst>
                    <a:ext uri="{FF2B5EF4-FFF2-40B4-BE49-F238E27FC236}">
                      <a16:creationId xmlns:a16="http://schemas.microsoft.com/office/drawing/2014/main" id="{9D879727-D783-B146-1758-908E8DA681D7}"/>
                    </a:ext>
                  </a:extLst>
                </p14:cNvPr>
                <p14:cNvContentPartPr/>
                <p14:nvPr/>
              </p14:nvContentPartPr>
              <p14:xfrm>
                <a:off x="5312840" y="1323320"/>
                <a:ext cx="206640" cy="240840"/>
              </p14:xfrm>
            </p:contentPart>
          </mc:Choice>
          <mc:Fallback xmlns="" xmlns:p159="http://schemas.microsoft.com/office/powerpoint/2015/09/main" xmlns:a14="http://schemas.microsoft.com/office/drawing/2010/main" xmlns:a16="http://schemas.microsoft.com/office/drawing/2014/main">
            <p:pic>
              <p:nvPicPr>
                <p:cNvPr id="82" name="Ink 81">
                  <a:extLst>
                    <a:ext uri="{FF2B5EF4-FFF2-40B4-BE49-F238E27FC236}">
                      <a16:creationId xmlns:a16="http://schemas.microsoft.com/office/drawing/2014/main" id="{9D879727-D783-B146-1758-908E8DA681D7}"/>
                    </a:ext>
                  </a:extLst>
                </p:cNvPr>
                <p:cNvPicPr/>
                <p:nvPr/>
              </p:nvPicPr>
              <p:blipFill>
                <a:blip r:embed="rId32"/>
                <a:stretch>
                  <a:fillRect/>
                </a:stretch>
              </p:blipFill>
              <p:spPr>
                <a:xfrm>
                  <a:off x="5282240" y="1292720"/>
                  <a:ext cx="268200" cy="302040"/>
                </a:xfrm>
                <a:prstGeom prst="rect">
                  <a:avLst/>
                </a:prstGeom>
              </p:spPr>
            </p:pic>
          </mc:Fallback>
        </mc:AlternateContent>
      </p:grpSp>
      <p:grpSp>
        <p:nvGrpSpPr>
          <p:cNvPr id="226" name="nose">
            <a:extLst>
              <a:ext uri="{FF2B5EF4-FFF2-40B4-BE49-F238E27FC236}">
                <a16:creationId xmlns:a16="http://schemas.microsoft.com/office/drawing/2014/main" id="{7735EA01-1C13-4419-EB09-C9F32BAF3CB1}"/>
              </a:ext>
            </a:extLst>
          </p:cNvPr>
          <p:cNvGrpSpPr/>
          <p:nvPr/>
        </p:nvGrpSpPr>
        <p:grpSpPr>
          <a:xfrm>
            <a:off x="1718240" y="1378040"/>
            <a:ext cx="3850920" cy="759960"/>
            <a:chOff x="1718240" y="1378040"/>
            <a:chExt cx="3850920" cy="759960"/>
          </a:xfrm>
        </p:grpSpPr>
        <mc:AlternateContent xmlns:mc="http://schemas.openxmlformats.org/markup-compatibility/2006" xmlns:p14="http://schemas.microsoft.com/office/powerpoint/2010/main">
          <mc:Choice Requires="p14">
            <p:contentPart p14:bwMode="auto" r:id="rId33">
              <p14:nvContentPartPr>
                <p14:cNvPr id="83" name="Ink 82">
                  <a:extLst>
                    <a:ext uri="{FF2B5EF4-FFF2-40B4-BE49-F238E27FC236}">
                      <a16:creationId xmlns:a16="http://schemas.microsoft.com/office/drawing/2014/main" id="{CEAF88D6-AE00-604E-838D-A09F4038E8F0}"/>
                    </a:ext>
                  </a:extLst>
                </p14:cNvPr>
                <p14:cNvContentPartPr/>
                <p14:nvPr/>
              </p14:nvContentPartPr>
              <p14:xfrm>
                <a:off x="1783400" y="1381640"/>
                <a:ext cx="52920" cy="493200"/>
              </p14:xfrm>
            </p:contentPart>
          </mc:Choice>
          <mc:Fallback xmlns="" xmlns:p159="http://schemas.microsoft.com/office/powerpoint/2015/09/main" xmlns:a14="http://schemas.microsoft.com/office/drawing/2010/main" xmlns:a16="http://schemas.microsoft.com/office/drawing/2014/main">
            <p:pic>
              <p:nvPicPr>
                <p:cNvPr id="83" name="Ink 82">
                  <a:extLst>
                    <a:ext uri="{FF2B5EF4-FFF2-40B4-BE49-F238E27FC236}">
                      <a16:creationId xmlns:a16="http://schemas.microsoft.com/office/drawing/2014/main" id="{CEAF88D6-AE00-604E-838D-A09F4038E8F0}"/>
                    </a:ext>
                  </a:extLst>
                </p:cNvPr>
                <p:cNvPicPr/>
                <p:nvPr/>
              </p:nvPicPr>
              <p:blipFill>
                <a:blip r:embed="rId34"/>
                <a:stretch>
                  <a:fillRect/>
                </a:stretch>
              </p:blipFill>
              <p:spPr>
                <a:xfrm>
                  <a:off x="1752800" y="1351040"/>
                  <a:ext cx="11448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4" name="Ink 83">
                  <a:extLst>
                    <a:ext uri="{FF2B5EF4-FFF2-40B4-BE49-F238E27FC236}">
                      <a16:creationId xmlns:a16="http://schemas.microsoft.com/office/drawing/2014/main" id="{A624E495-C3C2-C158-322B-912A6EE03D5C}"/>
                    </a:ext>
                  </a:extLst>
                </p14:cNvPr>
                <p14:cNvContentPartPr/>
                <p14:nvPr/>
              </p14:nvContentPartPr>
              <p14:xfrm>
                <a:off x="1718240" y="1593680"/>
                <a:ext cx="249120" cy="75960"/>
              </p14:xfrm>
            </p:contentPart>
          </mc:Choice>
          <mc:Fallback xmlns="" xmlns:p159="http://schemas.microsoft.com/office/powerpoint/2015/09/main" xmlns:a14="http://schemas.microsoft.com/office/drawing/2010/main" xmlns:a16="http://schemas.microsoft.com/office/drawing/2014/main">
            <p:pic>
              <p:nvPicPr>
                <p:cNvPr id="84" name="Ink 83">
                  <a:extLst>
                    <a:ext uri="{FF2B5EF4-FFF2-40B4-BE49-F238E27FC236}">
                      <a16:creationId xmlns:a16="http://schemas.microsoft.com/office/drawing/2014/main" id="{A624E495-C3C2-C158-322B-912A6EE03D5C}"/>
                    </a:ext>
                  </a:extLst>
                </p:cNvPr>
                <p:cNvPicPr/>
                <p:nvPr/>
              </p:nvPicPr>
              <p:blipFill>
                <a:blip r:embed="rId36"/>
                <a:stretch>
                  <a:fillRect/>
                </a:stretch>
              </p:blipFill>
              <p:spPr>
                <a:xfrm>
                  <a:off x="1687640" y="1563080"/>
                  <a:ext cx="310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5" name="Ink 84">
                  <a:extLst>
                    <a:ext uri="{FF2B5EF4-FFF2-40B4-BE49-F238E27FC236}">
                      <a16:creationId xmlns:a16="http://schemas.microsoft.com/office/drawing/2014/main" id="{13168ECA-C4BD-FD84-D1BF-B76743B75028}"/>
                    </a:ext>
                  </a:extLst>
                </p14:cNvPr>
                <p14:cNvContentPartPr/>
                <p14:nvPr/>
              </p14:nvContentPartPr>
              <p14:xfrm>
                <a:off x="2050880" y="1580720"/>
                <a:ext cx="26280" cy="282960"/>
              </p14:xfrm>
            </p:contentPart>
          </mc:Choice>
          <mc:Fallback xmlns="" xmlns:p159="http://schemas.microsoft.com/office/powerpoint/2015/09/main" xmlns:a14="http://schemas.microsoft.com/office/drawing/2010/main" xmlns:a16="http://schemas.microsoft.com/office/drawing/2014/main">
            <p:pic>
              <p:nvPicPr>
                <p:cNvPr id="85" name="Ink 84">
                  <a:extLst>
                    <a:ext uri="{FF2B5EF4-FFF2-40B4-BE49-F238E27FC236}">
                      <a16:creationId xmlns:a16="http://schemas.microsoft.com/office/drawing/2014/main" id="{13168ECA-C4BD-FD84-D1BF-B76743B75028}"/>
                    </a:ext>
                  </a:extLst>
                </p:cNvPr>
                <p:cNvPicPr/>
                <p:nvPr/>
              </p:nvPicPr>
              <p:blipFill>
                <a:blip r:embed="rId38"/>
                <a:stretch>
                  <a:fillRect/>
                </a:stretch>
              </p:blipFill>
              <p:spPr>
                <a:xfrm>
                  <a:off x="2020280" y="1550120"/>
                  <a:ext cx="878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0" name="Ink 89">
                  <a:extLst>
                    <a:ext uri="{FF2B5EF4-FFF2-40B4-BE49-F238E27FC236}">
                      <a16:creationId xmlns:a16="http://schemas.microsoft.com/office/drawing/2014/main" id="{5EED7239-3C8B-FD30-B91E-8BCB9ABFDFBF}"/>
                    </a:ext>
                  </a:extLst>
                </p14:cNvPr>
                <p14:cNvContentPartPr/>
                <p14:nvPr/>
              </p14:nvContentPartPr>
              <p14:xfrm>
                <a:off x="2039000" y="1378040"/>
                <a:ext cx="18360" cy="62640"/>
              </p14:xfrm>
            </p:contentPart>
          </mc:Choice>
          <mc:Fallback xmlns="" xmlns:p159="http://schemas.microsoft.com/office/powerpoint/2015/09/main" xmlns:a14="http://schemas.microsoft.com/office/drawing/2010/main" xmlns:a16="http://schemas.microsoft.com/office/drawing/2014/main">
            <p:pic>
              <p:nvPicPr>
                <p:cNvPr id="90" name="Ink 89">
                  <a:extLst>
                    <a:ext uri="{FF2B5EF4-FFF2-40B4-BE49-F238E27FC236}">
                      <a16:creationId xmlns:a16="http://schemas.microsoft.com/office/drawing/2014/main" id="{5EED7239-3C8B-FD30-B91E-8BCB9ABFDFBF}"/>
                    </a:ext>
                  </a:extLst>
                </p:cNvPr>
                <p:cNvPicPr/>
                <p:nvPr/>
              </p:nvPicPr>
              <p:blipFill>
                <a:blip r:embed="rId40"/>
                <a:stretch>
                  <a:fillRect/>
                </a:stretch>
              </p:blipFill>
              <p:spPr>
                <a:xfrm>
                  <a:off x="2008400" y="1347440"/>
                  <a:ext cx="79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6" name="Ink 85">
                  <a:extLst>
                    <a:ext uri="{FF2B5EF4-FFF2-40B4-BE49-F238E27FC236}">
                      <a16:creationId xmlns:a16="http://schemas.microsoft.com/office/drawing/2014/main" id="{99E27ECE-9CCC-C856-441F-7CAEAE97C69B}"/>
                    </a:ext>
                  </a:extLst>
                </p14:cNvPr>
                <p14:cNvContentPartPr/>
                <p14:nvPr/>
              </p14:nvContentPartPr>
              <p14:xfrm>
                <a:off x="2154200" y="1560920"/>
                <a:ext cx="193680" cy="309960"/>
              </p14:xfrm>
            </p:contentPart>
          </mc:Choice>
          <mc:Fallback xmlns="" xmlns:p159="http://schemas.microsoft.com/office/powerpoint/2015/09/main" xmlns:a14="http://schemas.microsoft.com/office/drawing/2010/main" xmlns:a16="http://schemas.microsoft.com/office/drawing/2014/main">
            <p:pic>
              <p:nvPicPr>
                <p:cNvPr id="86" name="Ink 85">
                  <a:extLst>
                    <a:ext uri="{FF2B5EF4-FFF2-40B4-BE49-F238E27FC236}">
                      <a16:creationId xmlns:a16="http://schemas.microsoft.com/office/drawing/2014/main" id="{99E27ECE-9CCC-C856-441F-7CAEAE97C69B}"/>
                    </a:ext>
                  </a:extLst>
                </p:cNvPr>
                <p:cNvPicPr/>
                <p:nvPr/>
              </p:nvPicPr>
              <p:blipFill>
                <a:blip r:embed="rId42"/>
                <a:stretch>
                  <a:fillRect/>
                </a:stretch>
              </p:blipFill>
              <p:spPr>
                <a:xfrm>
                  <a:off x="2123600" y="1530320"/>
                  <a:ext cx="2548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7" name="Ink 86">
                  <a:extLst>
                    <a:ext uri="{FF2B5EF4-FFF2-40B4-BE49-F238E27FC236}">
                      <a16:creationId xmlns:a16="http://schemas.microsoft.com/office/drawing/2014/main" id="{E2F23488-93BC-4D8F-76E3-BFDB1BF99F53}"/>
                    </a:ext>
                  </a:extLst>
                </p14:cNvPr>
                <p14:cNvContentPartPr/>
                <p14:nvPr/>
              </p14:nvContentPartPr>
              <p14:xfrm>
                <a:off x="2416280" y="1674680"/>
                <a:ext cx="164520" cy="158040"/>
              </p14:xfrm>
            </p:contentPart>
          </mc:Choice>
          <mc:Fallback xmlns="" xmlns:p159="http://schemas.microsoft.com/office/powerpoint/2015/09/main" xmlns:a14="http://schemas.microsoft.com/office/drawing/2010/main" xmlns:a16="http://schemas.microsoft.com/office/drawing/2014/main">
            <p:pic>
              <p:nvPicPr>
                <p:cNvPr id="87" name="Ink 86">
                  <a:extLst>
                    <a:ext uri="{FF2B5EF4-FFF2-40B4-BE49-F238E27FC236}">
                      <a16:creationId xmlns:a16="http://schemas.microsoft.com/office/drawing/2014/main" id="{E2F23488-93BC-4D8F-76E3-BFDB1BF99F53}"/>
                    </a:ext>
                  </a:extLst>
                </p:cNvPr>
                <p:cNvPicPr/>
                <p:nvPr/>
              </p:nvPicPr>
              <p:blipFill>
                <a:blip r:embed="rId44"/>
                <a:stretch>
                  <a:fillRect/>
                </a:stretch>
              </p:blipFill>
              <p:spPr>
                <a:xfrm>
                  <a:off x="2385320" y="1644080"/>
                  <a:ext cx="225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8" name="Ink 87">
                  <a:extLst>
                    <a:ext uri="{FF2B5EF4-FFF2-40B4-BE49-F238E27FC236}">
                      <a16:creationId xmlns:a16="http://schemas.microsoft.com/office/drawing/2014/main" id="{3235E588-8BF6-CAC5-1507-AEA46455FCE9}"/>
                    </a:ext>
                  </a:extLst>
                </p14:cNvPr>
                <p14:cNvContentPartPr/>
                <p14:nvPr/>
              </p14:nvContentPartPr>
              <p14:xfrm>
                <a:off x="2572160" y="1572440"/>
                <a:ext cx="22320" cy="565560"/>
              </p14:xfrm>
            </p:contentPart>
          </mc:Choice>
          <mc:Fallback xmlns="" xmlns:p159="http://schemas.microsoft.com/office/powerpoint/2015/09/main" xmlns:a14="http://schemas.microsoft.com/office/drawing/2010/main" xmlns:a16="http://schemas.microsoft.com/office/drawing/2014/main">
            <p:pic>
              <p:nvPicPr>
                <p:cNvPr id="88" name="Ink 87">
                  <a:extLst>
                    <a:ext uri="{FF2B5EF4-FFF2-40B4-BE49-F238E27FC236}">
                      <a16:creationId xmlns:a16="http://schemas.microsoft.com/office/drawing/2014/main" id="{3235E588-8BF6-CAC5-1507-AEA46455FCE9}"/>
                    </a:ext>
                  </a:extLst>
                </p:cNvPr>
                <p:cNvPicPr/>
                <p:nvPr/>
              </p:nvPicPr>
              <p:blipFill>
                <a:blip r:embed="rId46"/>
                <a:stretch>
                  <a:fillRect/>
                </a:stretch>
              </p:blipFill>
              <p:spPr>
                <a:xfrm>
                  <a:off x="2541560" y="1541840"/>
                  <a:ext cx="838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6E1523BE-851F-5C94-F7FB-1C2AFA375EAD}"/>
                    </a:ext>
                  </a:extLst>
                </p14:cNvPr>
                <p14:cNvContentPartPr/>
                <p14:nvPr/>
              </p14:nvContentPartPr>
              <p14:xfrm>
                <a:off x="2926400" y="1533920"/>
                <a:ext cx="216360" cy="342000"/>
              </p14:xfrm>
            </p:contentPart>
          </mc:Choice>
          <mc:Fallback xmlns="" xmlns:p159="http://schemas.microsoft.com/office/powerpoint/2015/09/main" xmlns:a14="http://schemas.microsoft.com/office/drawing/2010/main" xmlns:a16="http://schemas.microsoft.com/office/drawing/2014/main">
            <p:pic>
              <p:nvPicPr>
                <p:cNvPr id="92" name="Ink 91">
                  <a:extLst>
                    <a:ext uri="{FF2B5EF4-FFF2-40B4-BE49-F238E27FC236}">
                      <a16:creationId xmlns:a16="http://schemas.microsoft.com/office/drawing/2014/main" id="{6E1523BE-851F-5C94-F7FB-1C2AFA375EAD}"/>
                    </a:ext>
                  </a:extLst>
                </p:cNvPr>
                <p:cNvPicPr/>
                <p:nvPr/>
              </p:nvPicPr>
              <p:blipFill>
                <a:blip r:embed="rId48"/>
                <a:stretch>
                  <a:fillRect/>
                </a:stretch>
              </p:blipFill>
              <p:spPr>
                <a:xfrm>
                  <a:off x="2895800" y="1503320"/>
                  <a:ext cx="27756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5" name="Ink 94">
                  <a:extLst>
                    <a:ext uri="{FF2B5EF4-FFF2-40B4-BE49-F238E27FC236}">
                      <a16:creationId xmlns:a16="http://schemas.microsoft.com/office/drawing/2014/main" id="{D8A07902-3C57-CFF5-63E3-6B150BAF7DE9}"/>
                    </a:ext>
                  </a:extLst>
                </p14:cNvPr>
                <p14:cNvContentPartPr/>
                <p14:nvPr/>
              </p14:nvContentPartPr>
              <p14:xfrm>
                <a:off x="3220160" y="1585760"/>
                <a:ext cx="155880" cy="236520"/>
              </p14:xfrm>
            </p:contentPart>
          </mc:Choice>
          <mc:Fallback xmlns="" xmlns:p159="http://schemas.microsoft.com/office/powerpoint/2015/09/main" xmlns:a14="http://schemas.microsoft.com/office/drawing/2010/main" xmlns:a16="http://schemas.microsoft.com/office/drawing/2014/main">
            <p:pic>
              <p:nvPicPr>
                <p:cNvPr id="95" name="Ink 94">
                  <a:extLst>
                    <a:ext uri="{FF2B5EF4-FFF2-40B4-BE49-F238E27FC236}">
                      <a16:creationId xmlns:a16="http://schemas.microsoft.com/office/drawing/2014/main" id="{D8A07902-3C57-CFF5-63E3-6B150BAF7DE9}"/>
                    </a:ext>
                  </a:extLst>
                </p:cNvPr>
                <p:cNvPicPr/>
                <p:nvPr/>
              </p:nvPicPr>
              <p:blipFill>
                <a:blip r:embed="rId50"/>
                <a:stretch>
                  <a:fillRect/>
                </a:stretch>
              </p:blipFill>
              <p:spPr>
                <a:xfrm>
                  <a:off x="3189560" y="1555160"/>
                  <a:ext cx="217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6" name="Ink 95">
                  <a:extLst>
                    <a:ext uri="{FF2B5EF4-FFF2-40B4-BE49-F238E27FC236}">
                      <a16:creationId xmlns:a16="http://schemas.microsoft.com/office/drawing/2014/main" id="{F5867E11-EED5-9A62-EC29-5E19635692FB}"/>
                    </a:ext>
                  </a:extLst>
                </p14:cNvPr>
                <p14:cNvContentPartPr/>
                <p14:nvPr/>
              </p14:nvContentPartPr>
              <p14:xfrm>
                <a:off x="3429320" y="1594400"/>
                <a:ext cx="227880" cy="237600"/>
              </p14:xfrm>
            </p:contentPart>
          </mc:Choice>
          <mc:Fallback xmlns="" xmlns:p159="http://schemas.microsoft.com/office/powerpoint/2015/09/main" xmlns:a14="http://schemas.microsoft.com/office/drawing/2010/main" xmlns:a16="http://schemas.microsoft.com/office/drawing/2014/main">
            <p:pic>
              <p:nvPicPr>
                <p:cNvPr id="96" name="Ink 95">
                  <a:extLst>
                    <a:ext uri="{FF2B5EF4-FFF2-40B4-BE49-F238E27FC236}">
                      <a16:creationId xmlns:a16="http://schemas.microsoft.com/office/drawing/2014/main" id="{F5867E11-EED5-9A62-EC29-5E19635692FB}"/>
                    </a:ext>
                  </a:extLst>
                </p:cNvPr>
                <p:cNvPicPr/>
                <p:nvPr/>
              </p:nvPicPr>
              <p:blipFill>
                <a:blip r:embed="rId52"/>
                <a:stretch>
                  <a:fillRect/>
                </a:stretch>
              </p:blipFill>
              <p:spPr>
                <a:xfrm>
                  <a:off x="3398720" y="1563800"/>
                  <a:ext cx="2890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321043C7-BE8B-5A81-FE80-1C16A1FFE03C}"/>
                    </a:ext>
                  </a:extLst>
                </p14:cNvPr>
                <p14:cNvContentPartPr/>
                <p14:nvPr/>
              </p14:nvContentPartPr>
              <p14:xfrm>
                <a:off x="3726320" y="1587200"/>
                <a:ext cx="257400" cy="255240"/>
              </p14:xfrm>
            </p:contentPart>
          </mc:Choice>
          <mc:Fallback xmlns="" xmlns:p159="http://schemas.microsoft.com/office/powerpoint/2015/09/main" xmlns:a14="http://schemas.microsoft.com/office/drawing/2010/main" xmlns:a16="http://schemas.microsoft.com/office/drawing/2014/main">
            <p:pic>
              <p:nvPicPr>
                <p:cNvPr id="99" name="Ink 98">
                  <a:extLst>
                    <a:ext uri="{FF2B5EF4-FFF2-40B4-BE49-F238E27FC236}">
                      <a16:creationId xmlns:a16="http://schemas.microsoft.com/office/drawing/2014/main" id="{321043C7-BE8B-5A81-FE80-1C16A1FFE03C}"/>
                    </a:ext>
                  </a:extLst>
                </p:cNvPr>
                <p:cNvPicPr/>
                <p:nvPr/>
              </p:nvPicPr>
              <p:blipFill>
                <a:blip r:embed="rId54"/>
                <a:stretch>
                  <a:fillRect/>
                </a:stretch>
              </p:blipFill>
              <p:spPr>
                <a:xfrm>
                  <a:off x="3695720" y="1556600"/>
                  <a:ext cx="3186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 name="Ink 101">
                  <a:extLst>
                    <a:ext uri="{FF2B5EF4-FFF2-40B4-BE49-F238E27FC236}">
                      <a16:creationId xmlns:a16="http://schemas.microsoft.com/office/drawing/2014/main" id="{CB7EDF48-47DC-B3C4-0CC1-941214517131}"/>
                    </a:ext>
                  </a:extLst>
                </p14:cNvPr>
                <p14:cNvContentPartPr/>
                <p14:nvPr/>
              </p14:nvContentPartPr>
              <p14:xfrm>
                <a:off x="4108640" y="1796360"/>
                <a:ext cx="1456920" cy="129240"/>
              </p14:xfrm>
            </p:contentPart>
          </mc:Choice>
          <mc:Fallback xmlns="" xmlns:p159="http://schemas.microsoft.com/office/powerpoint/2015/09/main" xmlns:a14="http://schemas.microsoft.com/office/drawing/2010/main" xmlns:a16="http://schemas.microsoft.com/office/drawing/2014/main">
            <p:pic>
              <p:nvPicPr>
                <p:cNvPr id="102" name="Ink 101">
                  <a:extLst>
                    <a:ext uri="{FF2B5EF4-FFF2-40B4-BE49-F238E27FC236}">
                      <a16:creationId xmlns:a16="http://schemas.microsoft.com/office/drawing/2014/main" id="{CB7EDF48-47DC-B3C4-0CC1-941214517131}"/>
                    </a:ext>
                  </a:extLst>
                </p:cNvPr>
                <p:cNvPicPr/>
                <p:nvPr/>
              </p:nvPicPr>
              <p:blipFill>
                <a:blip r:embed="rId56"/>
                <a:stretch>
                  <a:fillRect/>
                </a:stretch>
              </p:blipFill>
              <p:spPr>
                <a:xfrm>
                  <a:off x="4077680" y="1765400"/>
                  <a:ext cx="1518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6" name="Ink 105">
                  <a:extLst>
                    <a:ext uri="{FF2B5EF4-FFF2-40B4-BE49-F238E27FC236}">
                      <a16:creationId xmlns:a16="http://schemas.microsoft.com/office/drawing/2014/main" id="{8D6EF6AA-786D-612B-6FA2-1074266E733F}"/>
                    </a:ext>
                  </a:extLst>
                </p14:cNvPr>
                <p14:cNvContentPartPr/>
                <p14:nvPr/>
              </p14:nvContentPartPr>
              <p14:xfrm>
                <a:off x="5300960" y="1829480"/>
                <a:ext cx="268200" cy="196920"/>
              </p14:xfrm>
            </p:contentPart>
          </mc:Choice>
          <mc:Fallback xmlns="" xmlns:p159="http://schemas.microsoft.com/office/powerpoint/2015/09/main" xmlns:a14="http://schemas.microsoft.com/office/drawing/2010/main" xmlns:a16="http://schemas.microsoft.com/office/drawing/2014/main">
            <p:pic>
              <p:nvPicPr>
                <p:cNvPr id="106" name="Ink 105">
                  <a:extLst>
                    <a:ext uri="{FF2B5EF4-FFF2-40B4-BE49-F238E27FC236}">
                      <a16:creationId xmlns:a16="http://schemas.microsoft.com/office/drawing/2014/main" id="{8D6EF6AA-786D-612B-6FA2-1074266E733F}"/>
                    </a:ext>
                  </a:extLst>
                </p:cNvPr>
                <p:cNvPicPr/>
                <p:nvPr/>
              </p:nvPicPr>
              <p:blipFill>
                <a:blip r:embed="rId58"/>
                <a:stretch>
                  <a:fillRect/>
                </a:stretch>
              </p:blipFill>
              <p:spPr>
                <a:xfrm>
                  <a:off x="5270360" y="1798520"/>
                  <a:ext cx="329400" cy="258120"/>
                </a:xfrm>
                <a:prstGeom prst="rect">
                  <a:avLst/>
                </a:prstGeom>
              </p:spPr>
            </p:pic>
          </mc:Fallback>
        </mc:AlternateContent>
      </p:grpSp>
      <p:grpSp>
        <p:nvGrpSpPr>
          <p:cNvPr id="232" name="brows">
            <a:extLst>
              <a:ext uri="{FF2B5EF4-FFF2-40B4-BE49-F238E27FC236}">
                <a16:creationId xmlns:a16="http://schemas.microsoft.com/office/drawing/2014/main" id="{FA35FDFC-EB09-1F51-E97C-CB30D8103764}"/>
              </a:ext>
            </a:extLst>
          </p:cNvPr>
          <p:cNvGrpSpPr/>
          <p:nvPr/>
        </p:nvGrpSpPr>
        <p:grpSpPr>
          <a:xfrm>
            <a:off x="6830440" y="1272560"/>
            <a:ext cx="4105480" cy="752400"/>
            <a:chOff x="6830440" y="1272560"/>
            <a:chExt cx="4105480" cy="752400"/>
          </a:xfrm>
        </p:grpSpPr>
        <mc:AlternateContent xmlns:mc="http://schemas.openxmlformats.org/markup-compatibility/2006" xmlns:p14="http://schemas.microsoft.com/office/powerpoint/2010/main">
          <mc:Choice Requires="p14">
            <p:contentPart p14:bwMode="auto" r:id="rId59">
              <p14:nvContentPartPr>
                <p14:cNvPr id="129" name="Ink 128">
                  <a:extLst>
                    <a:ext uri="{FF2B5EF4-FFF2-40B4-BE49-F238E27FC236}">
                      <a16:creationId xmlns:a16="http://schemas.microsoft.com/office/drawing/2014/main" id="{1128CC1B-A274-7FB1-9AFE-12CA8FD5370E}"/>
                    </a:ext>
                  </a:extLst>
                </p14:cNvPr>
                <p14:cNvContentPartPr/>
                <p14:nvPr/>
              </p14:nvContentPartPr>
              <p14:xfrm>
                <a:off x="7769000" y="1515920"/>
                <a:ext cx="207000" cy="229320"/>
              </p14:xfrm>
            </p:contentPart>
          </mc:Choice>
          <mc:Fallback xmlns="" xmlns:p159="http://schemas.microsoft.com/office/powerpoint/2015/09/main" xmlns:a14="http://schemas.microsoft.com/office/drawing/2010/main" xmlns:a16="http://schemas.microsoft.com/office/drawing/2014/main">
            <p:pic>
              <p:nvPicPr>
                <p:cNvPr id="129" name="Ink 128">
                  <a:extLst>
                    <a:ext uri="{FF2B5EF4-FFF2-40B4-BE49-F238E27FC236}">
                      <a16:creationId xmlns:a16="http://schemas.microsoft.com/office/drawing/2014/main" id="{1128CC1B-A274-7FB1-9AFE-12CA8FD5370E}"/>
                    </a:ext>
                  </a:extLst>
                </p:cNvPr>
                <p:cNvPicPr/>
                <p:nvPr/>
              </p:nvPicPr>
              <p:blipFill>
                <a:blip r:embed="rId60"/>
                <a:stretch>
                  <a:fillRect/>
                </a:stretch>
              </p:blipFill>
              <p:spPr>
                <a:xfrm>
                  <a:off x="7738400" y="1485320"/>
                  <a:ext cx="268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0" name="Ink 129">
                  <a:extLst>
                    <a:ext uri="{FF2B5EF4-FFF2-40B4-BE49-F238E27FC236}">
                      <a16:creationId xmlns:a16="http://schemas.microsoft.com/office/drawing/2014/main" id="{B97579DC-F3AC-455B-C9A3-DFB23B17B02D}"/>
                    </a:ext>
                  </a:extLst>
                </p14:cNvPr>
                <p14:cNvContentPartPr/>
                <p14:nvPr/>
              </p14:nvContentPartPr>
              <p14:xfrm>
                <a:off x="8112440" y="1290560"/>
                <a:ext cx="31320" cy="472680"/>
              </p14:xfrm>
            </p:contentPart>
          </mc:Choice>
          <mc:Fallback xmlns="" xmlns:p159="http://schemas.microsoft.com/office/powerpoint/2015/09/main" xmlns:a14="http://schemas.microsoft.com/office/drawing/2010/main" xmlns:a16="http://schemas.microsoft.com/office/drawing/2014/main">
            <p:pic>
              <p:nvPicPr>
                <p:cNvPr id="130" name="Ink 129">
                  <a:extLst>
                    <a:ext uri="{FF2B5EF4-FFF2-40B4-BE49-F238E27FC236}">
                      <a16:creationId xmlns:a16="http://schemas.microsoft.com/office/drawing/2014/main" id="{B97579DC-F3AC-455B-C9A3-DFB23B17B02D}"/>
                    </a:ext>
                  </a:extLst>
                </p:cNvPr>
                <p:cNvPicPr/>
                <p:nvPr/>
              </p:nvPicPr>
              <p:blipFill>
                <a:blip r:embed="rId62"/>
                <a:stretch>
                  <a:fillRect/>
                </a:stretch>
              </p:blipFill>
              <p:spPr>
                <a:xfrm>
                  <a:off x="8081840" y="1259960"/>
                  <a:ext cx="925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1" name="Ink 130">
                  <a:extLst>
                    <a:ext uri="{FF2B5EF4-FFF2-40B4-BE49-F238E27FC236}">
                      <a16:creationId xmlns:a16="http://schemas.microsoft.com/office/drawing/2014/main" id="{7B181014-A4A8-89E9-3BB3-E56679F0523E}"/>
                    </a:ext>
                  </a:extLst>
                </p14:cNvPr>
                <p14:cNvContentPartPr/>
                <p14:nvPr/>
              </p14:nvContentPartPr>
              <p14:xfrm>
                <a:off x="8019200" y="1504760"/>
                <a:ext cx="263160" cy="97560"/>
              </p14:xfrm>
            </p:contentPart>
          </mc:Choice>
          <mc:Fallback xmlns="" xmlns:p159="http://schemas.microsoft.com/office/powerpoint/2015/09/main" xmlns:a14="http://schemas.microsoft.com/office/drawing/2010/main" xmlns:a16="http://schemas.microsoft.com/office/drawing/2014/main">
            <p:pic>
              <p:nvPicPr>
                <p:cNvPr id="131" name="Ink 130">
                  <a:extLst>
                    <a:ext uri="{FF2B5EF4-FFF2-40B4-BE49-F238E27FC236}">
                      <a16:creationId xmlns:a16="http://schemas.microsoft.com/office/drawing/2014/main" id="{7B181014-A4A8-89E9-3BB3-E56679F0523E}"/>
                    </a:ext>
                  </a:extLst>
                </p:cNvPr>
                <p:cNvPicPr/>
                <p:nvPr/>
              </p:nvPicPr>
              <p:blipFill>
                <a:blip r:embed="rId64"/>
                <a:stretch>
                  <a:fillRect/>
                </a:stretch>
              </p:blipFill>
              <p:spPr>
                <a:xfrm>
                  <a:off x="7988600" y="1474160"/>
                  <a:ext cx="3243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2" name="Ink 131">
                  <a:extLst>
                    <a:ext uri="{FF2B5EF4-FFF2-40B4-BE49-F238E27FC236}">
                      <a16:creationId xmlns:a16="http://schemas.microsoft.com/office/drawing/2014/main" id="{F92ADDA6-9E4E-4218-E914-276ECBA5E320}"/>
                    </a:ext>
                  </a:extLst>
                </p14:cNvPr>
                <p14:cNvContentPartPr/>
                <p14:nvPr/>
              </p14:nvContentPartPr>
              <p14:xfrm>
                <a:off x="8337800" y="1475960"/>
                <a:ext cx="194760" cy="303120"/>
              </p14:xfrm>
            </p:contentPart>
          </mc:Choice>
          <mc:Fallback xmlns="" xmlns:p159="http://schemas.microsoft.com/office/powerpoint/2015/09/main" xmlns:a14="http://schemas.microsoft.com/office/drawing/2010/main" xmlns:a16="http://schemas.microsoft.com/office/drawing/2014/main">
            <p:pic>
              <p:nvPicPr>
                <p:cNvPr id="132" name="Ink 131">
                  <a:extLst>
                    <a:ext uri="{FF2B5EF4-FFF2-40B4-BE49-F238E27FC236}">
                      <a16:creationId xmlns:a16="http://schemas.microsoft.com/office/drawing/2014/main" id="{F92ADDA6-9E4E-4218-E914-276ECBA5E320}"/>
                    </a:ext>
                  </a:extLst>
                </p:cNvPr>
                <p:cNvPicPr/>
                <p:nvPr/>
              </p:nvPicPr>
              <p:blipFill>
                <a:blip r:embed="rId66"/>
                <a:stretch>
                  <a:fillRect/>
                </a:stretch>
              </p:blipFill>
              <p:spPr>
                <a:xfrm>
                  <a:off x="8306840" y="1445360"/>
                  <a:ext cx="2563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3" name="Ink 132">
                  <a:extLst>
                    <a:ext uri="{FF2B5EF4-FFF2-40B4-BE49-F238E27FC236}">
                      <a16:creationId xmlns:a16="http://schemas.microsoft.com/office/drawing/2014/main" id="{686AC044-AC2B-A895-53C9-3ECF8467661F}"/>
                    </a:ext>
                  </a:extLst>
                </p14:cNvPr>
                <p14:cNvContentPartPr/>
                <p14:nvPr/>
              </p14:nvContentPartPr>
              <p14:xfrm>
                <a:off x="8571080" y="1518440"/>
                <a:ext cx="138960" cy="256680"/>
              </p14:xfrm>
            </p:contentPart>
          </mc:Choice>
          <mc:Fallback xmlns="" xmlns:p159="http://schemas.microsoft.com/office/powerpoint/2015/09/main" xmlns:a14="http://schemas.microsoft.com/office/drawing/2010/main" xmlns:a16="http://schemas.microsoft.com/office/drawing/2014/main">
            <p:pic>
              <p:nvPicPr>
                <p:cNvPr id="133" name="Ink 132">
                  <a:extLst>
                    <a:ext uri="{FF2B5EF4-FFF2-40B4-BE49-F238E27FC236}">
                      <a16:creationId xmlns:a16="http://schemas.microsoft.com/office/drawing/2014/main" id="{686AC044-AC2B-A895-53C9-3ECF8467661F}"/>
                    </a:ext>
                  </a:extLst>
                </p:cNvPr>
                <p:cNvPicPr/>
                <p:nvPr/>
              </p:nvPicPr>
              <p:blipFill>
                <a:blip r:embed="rId68"/>
                <a:stretch>
                  <a:fillRect/>
                </a:stretch>
              </p:blipFill>
              <p:spPr>
                <a:xfrm>
                  <a:off x="8540480" y="1487840"/>
                  <a:ext cx="200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5" name="Ink 134">
                  <a:extLst>
                    <a:ext uri="{FF2B5EF4-FFF2-40B4-BE49-F238E27FC236}">
                      <a16:creationId xmlns:a16="http://schemas.microsoft.com/office/drawing/2014/main" id="{855CFE81-B7CA-F905-4E15-C3DFA792EE85}"/>
                    </a:ext>
                  </a:extLst>
                </p14:cNvPr>
                <p14:cNvContentPartPr/>
                <p14:nvPr/>
              </p14:nvContentPartPr>
              <p14:xfrm>
                <a:off x="8800400" y="1467680"/>
                <a:ext cx="174600" cy="326160"/>
              </p14:xfrm>
            </p:contentPart>
          </mc:Choice>
          <mc:Fallback xmlns="" xmlns:p159="http://schemas.microsoft.com/office/powerpoint/2015/09/main" xmlns:a14="http://schemas.microsoft.com/office/drawing/2010/main" xmlns:a16="http://schemas.microsoft.com/office/drawing/2014/main">
            <p:pic>
              <p:nvPicPr>
                <p:cNvPr id="135" name="Ink 134">
                  <a:extLst>
                    <a:ext uri="{FF2B5EF4-FFF2-40B4-BE49-F238E27FC236}">
                      <a16:creationId xmlns:a16="http://schemas.microsoft.com/office/drawing/2014/main" id="{855CFE81-B7CA-F905-4E15-C3DFA792EE85}"/>
                    </a:ext>
                  </a:extLst>
                </p:cNvPr>
                <p:cNvPicPr/>
                <p:nvPr/>
              </p:nvPicPr>
              <p:blipFill>
                <a:blip r:embed="rId70"/>
                <a:stretch>
                  <a:fillRect/>
                </a:stretch>
              </p:blipFill>
              <p:spPr>
                <a:xfrm>
                  <a:off x="8769800" y="1436720"/>
                  <a:ext cx="2358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6" name="Ink 135">
                  <a:extLst>
                    <a:ext uri="{FF2B5EF4-FFF2-40B4-BE49-F238E27FC236}">
                      <a16:creationId xmlns:a16="http://schemas.microsoft.com/office/drawing/2014/main" id="{435BCF12-8462-1A19-75DF-225465254A7E}"/>
                    </a:ext>
                  </a:extLst>
                </p14:cNvPr>
                <p14:cNvContentPartPr/>
                <p14:nvPr/>
              </p14:nvContentPartPr>
              <p14:xfrm>
                <a:off x="9013160" y="1503320"/>
                <a:ext cx="304560" cy="521640"/>
              </p14:xfrm>
            </p:contentPart>
          </mc:Choice>
          <mc:Fallback xmlns="" xmlns:p159="http://schemas.microsoft.com/office/powerpoint/2015/09/main" xmlns:a14="http://schemas.microsoft.com/office/drawing/2010/main" xmlns:a16="http://schemas.microsoft.com/office/drawing/2014/main">
            <p:pic>
              <p:nvPicPr>
                <p:cNvPr id="136" name="Ink 135">
                  <a:extLst>
                    <a:ext uri="{FF2B5EF4-FFF2-40B4-BE49-F238E27FC236}">
                      <a16:creationId xmlns:a16="http://schemas.microsoft.com/office/drawing/2014/main" id="{435BCF12-8462-1A19-75DF-225465254A7E}"/>
                    </a:ext>
                  </a:extLst>
                </p:cNvPr>
                <p:cNvPicPr/>
                <p:nvPr/>
              </p:nvPicPr>
              <p:blipFill>
                <a:blip r:embed="rId72"/>
                <a:stretch>
                  <a:fillRect/>
                </a:stretch>
              </p:blipFill>
              <p:spPr>
                <a:xfrm>
                  <a:off x="8982560" y="1472720"/>
                  <a:ext cx="36612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7" name="Ink 136">
                  <a:extLst>
                    <a:ext uri="{FF2B5EF4-FFF2-40B4-BE49-F238E27FC236}">
                      <a16:creationId xmlns:a16="http://schemas.microsoft.com/office/drawing/2014/main" id="{E181E7A3-F00C-2C60-EDC2-35E6C9BC8FDB}"/>
                    </a:ext>
                  </a:extLst>
                </p14:cNvPr>
                <p14:cNvContentPartPr/>
                <p14:nvPr/>
              </p14:nvContentPartPr>
              <p14:xfrm>
                <a:off x="9635240" y="1272560"/>
                <a:ext cx="197280" cy="477720"/>
              </p14:xfrm>
            </p:contentPart>
          </mc:Choice>
          <mc:Fallback xmlns="" xmlns:p159="http://schemas.microsoft.com/office/powerpoint/2015/09/main" xmlns:a14="http://schemas.microsoft.com/office/drawing/2010/main" xmlns:a16="http://schemas.microsoft.com/office/drawing/2014/main">
            <p:pic>
              <p:nvPicPr>
                <p:cNvPr id="137" name="Ink 136">
                  <a:extLst>
                    <a:ext uri="{FF2B5EF4-FFF2-40B4-BE49-F238E27FC236}">
                      <a16:creationId xmlns:a16="http://schemas.microsoft.com/office/drawing/2014/main" id="{E181E7A3-F00C-2C60-EDC2-35E6C9BC8FDB}"/>
                    </a:ext>
                  </a:extLst>
                </p:cNvPr>
                <p:cNvPicPr/>
                <p:nvPr/>
              </p:nvPicPr>
              <p:blipFill>
                <a:blip r:embed="rId74"/>
                <a:stretch>
                  <a:fillRect/>
                </a:stretch>
              </p:blipFill>
              <p:spPr>
                <a:xfrm>
                  <a:off x="9604640" y="1241960"/>
                  <a:ext cx="2588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8" name="Ink 137">
                  <a:extLst>
                    <a:ext uri="{FF2B5EF4-FFF2-40B4-BE49-F238E27FC236}">
                      <a16:creationId xmlns:a16="http://schemas.microsoft.com/office/drawing/2014/main" id="{0D664A86-0949-1E35-3D40-6A8F63801F61}"/>
                    </a:ext>
                  </a:extLst>
                </p14:cNvPr>
                <p14:cNvContentPartPr/>
                <p14:nvPr/>
              </p14:nvContentPartPr>
              <p14:xfrm>
                <a:off x="9890120" y="1446800"/>
                <a:ext cx="219960" cy="338760"/>
              </p14:xfrm>
            </p:contentPart>
          </mc:Choice>
          <mc:Fallback xmlns="" xmlns:p159="http://schemas.microsoft.com/office/powerpoint/2015/09/main" xmlns:a14="http://schemas.microsoft.com/office/drawing/2010/main" xmlns:a16="http://schemas.microsoft.com/office/drawing/2014/main">
            <p:pic>
              <p:nvPicPr>
                <p:cNvPr id="138" name="Ink 137">
                  <a:extLst>
                    <a:ext uri="{FF2B5EF4-FFF2-40B4-BE49-F238E27FC236}">
                      <a16:creationId xmlns:a16="http://schemas.microsoft.com/office/drawing/2014/main" id="{0D664A86-0949-1E35-3D40-6A8F63801F61}"/>
                    </a:ext>
                  </a:extLst>
                </p:cNvPr>
                <p:cNvPicPr/>
                <p:nvPr/>
              </p:nvPicPr>
              <p:blipFill>
                <a:blip r:embed="rId76"/>
                <a:stretch>
                  <a:fillRect/>
                </a:stretch>
              </p:blipFill>
              <p:spPr>
                <a:xfrm>
                  <a:off x="9859160" y="1416200"/>
                  <a:ext cx="2811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9" name="Ink 138">
                  <a:extLst>
                    <a:ext uri="{FF2B5EF4-FFF2-40B4-BE49-F238E27FC236}">
                      <a16:creationId xmlns:a16="http://schemas.microsoft.com/office/drawing/2014/main" id="{8FD97924-8121-C981-AB7E-C7124418D783}"/>
                    </a:ext>
                  </a:extLst>
                </p14:cNvPr>
                <p14:cNvContentPartPr/>
                <p14:nvPr/>
              </p14:nvContentPartPr>
              <p14:xfrm>
                <a:off x="10123760" y="1514840"/>
                <a:ext cx="151200" cy="268560"/>
              </p14:xfrm>
            </p:contentPart>
          </mc:Choice>
          <mc:Fallback xmlns="" xmlns:p159="http://schemas.microsoft.com/office/powerpoint/2015/09/main" xmlns:a14="http://schemas.microsoft.com/office/drawing/2010/main" xmlns:a16="http://schemas.microsoft.com/office/drawing/2014/main">
            <p:pic>
              <p:nvPicPr>
                <p:cNvPr id="139" name="Ink 138">
                  <a:extLst>
                    <a:ext uri="{FF2B5EF4-FFF2-40B4-BE49-F238E27FC236}">
                      <a16:creationId xmlns:a16="http://schemas.microsoft.com/office/drawing/2014/main" id="{8FD97924-8121-C981-AB7E-C7124418D783}"/>
                    </a:ext>
                  </a:extLst>
                </p:cNvPr>
                <p:cNvPicPr/>
                <p:nvPr/>
              </p:nvPicPr>
              <p:blipFill>
                <a:blip r:embed="rId78"/>
                <a:stretch>
                  <a:fillRect/>
                </a:stretch>
              </p:blipFill>
              <p:spPr>
                <a:xfrm>
                  <a:off x="10093160" y="1484240"/>
                  <a:ext cx="2124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0" name="Ink 139">
                  <a:extLst>
                    <a:ext uri="{FF2B5EF4-FFF2-40B4-BE49-F238E27FC236}">
                      <a16:creationId xmlns:a16="http://schemas.microsoft.com/office/drawing/2014/main" id="{B57C752C-641E-12FC-8600-0FC8228892A2}"/>
                    </a:ext>
                  </a:extLst>
                </p14:cNvPr>
                <p14:cNvContentPartPr/>
                <p14:nvPr/>
              </p14:nvContentPartPr>
              <p14:xfrm>
                <a:off x="10355960" y="1441400"/>
                <a:ext cx="314280" cy="335880"/>
              </p14:xfrm>
            </p:contentPart>
          </mc:Choice>
          <mc:Fallback xmlns="" xmlns:p159="http://schemas.microsoft.com/office/powerpoint/2015/09/main" xmlns:a14="http://schemas.microsoft.com/office/drawing/2010/main" xmlns:a16="http://schemas.microsoft.com/office/drawing/2014/main">
            <p:pic>
              <p:nvPicPr>
                <p:cNvPr id="140" name="Ink 139">
                  <a:extLst>
                    <a:ext uri="{FF2B5EF4-FFF2-40B4-BE49-F238E27FC236}">
                      <a16:creationId xmlns:a16="http://schemas.microsoft.com/office/drawing/2014/main" id="{B57C752C-641E-12FC-8600-0FC8228892A2}"/>
                    </a:ext>
                  </a:extLst>
                </p:cNvPr>
                <p:cNvPicPr/>
                <p:nvPr/>
              </p:nvPicPr>
              <p:blipFill>
                <a:blip r:embed="rId80"/>
                <a:stretch>
                  <a:fillRect/>
                </a:stretch>
              </p:blipFill>
              <p:spPr>
                <a:xfrm>
                  <a:off x="10325000" y="1410800"/>
                  <a:ext cx="3758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1" name="Ink 140">
                  <a:extLst>
                    <a:ext uri="{FF2B5EF4-FFF2-40B4-BE49-F238E27FC236}">
                      <a16:creationId xmlns:a16="http://schemas.microsoft.com/office/drawing/2014/main" id="{09F8E55F-03C0-25BD-16AD-2A70E2E77659}"/>
                    </a:ext>
                  </a:extLst>
                </p14:cNvPr>
                <p14:cNvContentPartPr/>
                <p14:nvPr/>
              </p14:nvContentPartPr>
              <p14:xfrm>
                <a:off x="10686080" y="1488560"/>
                <a:ext cx="249840" cy="335880"/>
              </p14:xfrm>
            </p:contentPart>
          </mc:Choice>
          <mc:Fallback xmlns="" xmlns:p159="http://schemas.microsoft.com/office/powerpoint/2015/09/main" xmlns:a14="http://schemas.microsoft.com/office/drawing/2010/main" xmlns:a16="http://schemas.microsoft.com/office/drawing/2014/main">
            <p:pic>
              <p:nvPicPr>
                <p:cNvPr id="141" name="Ink 140">
                  <a:extLst>
                    <a:ext uri="{FF2B5EF4-FFF2-40B4-BE49-F238E27FC236}">
                      <a16:creationId xmlns:a16="http://schemas.microsoft.com/office/drawing/2014/main" id="{09F8E55F-03C0-25BD-16AD-2A70E2E77659}"/>
                    </a:ext>
                  </a:extLst>
                </p:cNvPr>
                <p:cNvPicPr/>
                <p:nvPr/>
              </p:nvPicPr>
              <p:blipFill>
                <a:blip r:embed="rId82"/>
                <a:stretch>
                  <a:fillRect/>
                </a:stretch>
              </p:blipFill>
              <p:spPr>
                <a:xfrm>
                  <a:off x="10655480" y="1457960"/>
                  <a:ext cx="3110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60" name="Ink 159">
                  <a:extLst>
                    <a:ext uri="{FF2B5EF4-FFF2-40B4-BE49-F238E27FC236}">
                      <a16:creationId xmlns:a16="http://schemas.microsoft.com/office/drawing/2014/main" id="{EB084521-6A0F-A881-0B89-363807DE44CC}"/>
                    </a:ext>
                  </a:extLst>
                </p14:cNvPr>
                <p14:cNvContentPartPr/>
                <p14:nvPr/>
              </p14:nvContentPartPr>
              <p14:xfrm>
                <a:off x="6848440" y="1410440"/>
                <a:ext cx="806760" cy="149040"/>
              </p14:xfrm>
            </p:contentPart>
          </mc:Choice>
          <mc:Fallback xmlns="" xmlns:p159="http://schemas.microsoft.com/office/powerpoint/2015/09/main" xmlns:a14="http://schemas.microsoft.com/office/drawing/2010/main" xmlns:a16="http://schemas.microsoft.com/office/drawing/2014/main">
            <p:pic>
              <p:nvPicPr>
                <p:cNvPr id="160" name="Ink 159">
                  <a:extLst>
                    <a:ext uri="{FF2B5EF4-FFF2-40B4-BE49-F238E27FC236}">
                      <a16:creationId xmlns:a16="http://schemas.microsoft.com/office/drawing/2014/main" id="{EB084521-6A0F-A881-0B89-363807DE44CC}"/>
                    </a:ext>
                  </a:extLst>
                </p:cNvPr>
                <p:cNvPicPr/>
                <p:nvPr/>
              </p:nvPicPr>
              <p:blipFill>
                <a:blip r:embed="rId84"/>
                <a:stretch>
                  <a:fillRect/>
                </a:stretch>
              </p:blipFill>
              <p:spPr>
                <a:xfrm>
                  <a:off x="6817840" y="1379840"/>
                  <a:ext cx="867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1" name="Ink 160">
                  <a:extLst>
                    <a:ext uri="{FF2B5EF4-FFF2-40B4-BE49-F238E27FC236}">
                      <a16:creationId xmlns:a16="http://schemas.microsoft.com/office/drawing/2014/main" id="{2B48525C-7A14-637F-C49A-29182890C422}"/>
                    </a:ext>
                  </a:extLst>
                </p14:cNvPr>
                <p14:cNvContentPartPr/>
                <p14:nvPr/>
              </p14:nvContentPartPr>
              <p14:xfrm>
                <a:off x="6830440" y="1347080"/>
                <a:ext cx="187200" cy="169200"/>
              </p14:xfrm>
            </p:contentPart>
          </mc:Choice>
          <mc:Fallback xmlns="" xmlns:p159="http://schemas.microsoft.com/office/powerpoint/2015/09/main" xmlns:a14="http://schemas.microsoft.com/office/drawing/2010/main" xmlns:a16="http://schemas.microsoft.com/office/drawing/2014/main">
            <p:pic>
              <p:nvPicPr>
                <p:cNvPr id="161" name="Ink 160">
                  <a:extLst>
                    <a:ext uri="{FF2B5EF4-FFF2-40B4-BE49-F238E27FC236}">
                      <a16:creationId xmlns:a16="http://schemas.microsoft.com/office/drawing/2014/main" id="{2B48525C-7A14-637F-C49A-29182890C422}"/>
                    </a:ext>
                  </a:extLst>
                </p:cNvPr>
                <p:cNvPicPr/>
                <p:nvPr/>
              </p:nvPicPr>
              <p:blipFill>
                <a:blip r:embed="rId86"/>
                <a:stretch>
                  <a:fillRect/>
                </a:stretch>
              </p:blipFill>
              <p:spPr>
                <a:xfrm>
                  <a:off x="6799480" y="1316480"/>
                  <a:ext cx="248400" cy="230400"/>
                </a:xfrm>
                <a:prstGeom prst="rect">
                  <a:avLst/>
                </a:prstGeom>
              </p:spPr>
            </p:pic>
          </mc:Fallback>
        </mc:AlternateContent>
      </p:grpSp>
      <p:grpSp>
        <p:nvGrpSpPr>
          <p:cNvPr id="237" name="waist">
            <a:extLst>
              <a:ext uri="{FF2B5EF4-FFF2-40B4-BE49-F238E27FC236}">
                <a16:creationId xmlns:a16="http://schemas.microsoft.com/office/drawing/2014/main" id="{C779306A-48EA-1DB9-AA32-64484F6001CE}"/>
              </a:ext>
            </a:extLst>
          </p:cNvPr>
          <p:cNvGrpSpPr/>
          <p:nvPr/>
        </p:nvGrpSpPr>
        <p:grpSpPr>
          <a:xfrm>
            <a:off x="6925480" y="2297040"/>
            <a:ext cx="3984520" cy="1131200"/>
            <a:chOff x="6925480" y="2297040"/>
            <a:chExt cx="3984520" cy="1131200"/>
          </a:xfrm>
        </p:grpSpPr>
        <mc:AlternateContent xmlns:mc="http://schemas.openxmlformats.org/markup-compatibility/2006" xmlns:p14="http://schemas.microsoft.com/office/powerpoint/2010/main">
          <mc:Choice Requires="p14">
            <p:contentPart p14:bwMode="auto" r:id="rId87">
              <p14:nvContentPartPr>
                <p14:cNvPr id="144" name="Ink 143">
                  <a:extLst>
                    <a:ext uri="{FF2B5EF4-FFF2-40B4-BE49-F238E27FC236}">
                      <a16:creationId xmlns:a16="http://schemas.microsoft.com/office/drawing/2014/main" id="{01DD1B56-47B7-BAAF-AB7B-3810D8913FBF}"/>
                    </a:ext>
                  </a:extLst>
                </p14:cNvPr>
                <p14:cNvContentPartPr/>
                <p14:nvPr/>
              </p14:nvContentPartPr>
              <p14:xfrm>
                <a:off x="8481440" y="2342040"/>
                <a:ext cx="67320" cy="461520"/>
              </p14:xfrm>
            </p:contentPart>
          </mc:Choice>
          <mc:Fallback xmlns="" xmlns:p159="http://schemas.microsoft.com/office/powerpoint/2015/09/main" xmlns:a14="http://schemas.microsoft.com/office/drawing/2010/main" xmlns:a16="http://schemas.microsoft.com/office/drawing/2014/main">
            <p:pic>
              <p:nvPicPr>
                <p:cNvPr id="144" name="Ink 143">
                  <a:extLst>
                    <a:ext uri="{FF2B5EF4-FFF2-40B4-BE49-F238E27FC236}">
                      <a16:creationId xmlns:a16="http://schemas.microsoft.com/office/drawing/2014/main" id="{01DD1B56-47B7-BAAF-AB7B-3810D8913FBF}"/>
                    </a:ext>
                  </a:extLst>
                </p:cNvPr>
                <p:cNvPicPr/>
                <p:nvPr/>
              </p:nvPicPr>
              <p:blipFill>
                <a:blip r:embed="rId88"/>
                <a:stretch>
                  <a:fillRect/>
                </a:stretch>
              </p:blipFill>
              <p:spPr>
                <a:xfrm>
                  <a:off x="8450840" y="2311440"/>
                  <a:ext cx="12852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 name="Ink 144">
                  <a:extLst>
                    <a:ext uri="{FF2B5EF4-FFF2-40B4-BE49-F238E27FC236}">
                      <a16:creationId xmlns:a16="http://schemas.microsoft.com/office/drawing/2014/main" id="{65823256-6194-39D9-22B4-CAA7345DB49F}"/>
                    </a:ext>
                  </a:extLst>
                </p14:cNvPr>
                <p14:cNvContentPartPr/>
                <p14:nvPr/>
              </p14:nvContentPartPr>
              <p14:xfrm>
                <a:off x="8416280" y="2550120"/>
                <a:ext cx="271440" cy="83520"/>
              </p14:xfrm>
            </p:contentPart>
          </mc:Choice>
          <mc:Fallback xmlns="" xmlns:p159="http://schemas.microsoft.com/office/powerpoint/2015/09/main" xmlns:a14="http://schemas.microsoft.com/office/drawing/2010/main" xmlns:a16="http://schemas.microsoft.com/office/drawing/2014/main">
            <p:pic>
              <p:nvPicPr>
                <p:cNvPr id="145" name="Ink 144">
                  <a:extLst>
                    <a:ext uri="{FF2B5EF4-FFF2-40B4-BE49-F238E27FC236}">
                      <a16:creationId xmlns:a16="http://schemas.microsoft.com/office/drawing/2014/main" id="{65823256-6194-39D9-22B4-CAA7345DB49F}"/>
                    </a:ext>
                  </a:extLst>
                </p:cNvPr>
                <p:cNvPicPr/>
                <p:nvPr/>
              </p:nvPicPr>
              <p:blipFill>
                <a:blip r:embed="rId90"/>
                <a:stretch>
                  <a:fillRect/>
                </a:stretch>
              </p:blipFill>
              <p:spPr>
                <a:xfrm>
                  <a:off x="8385320" y="2519520"/>
                  <a:ext cx="332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6" name="Ink 145">
                  <a:extLst>
                    <a:ext uri="{FF2B5EF4-FFF2-40B4-BE49-F238E27FC236}">
                      <a16:creationId xmlns:a16="http://schemas.microsoft.com/office/drawing/2014/main" id="{C38EAAE0-B9FD-A68C-205E-801006624C1F}"/>
                    </a:ext>
                  </a:extLst>
                </p14:cNvPr>
                <p14:cNvContentPartPr/>
                <p14:nvPr/>
              </p14:nvContentPartPr>
              <p14:xfrm>
                <a:off x="8748920" y="2519880"/>
                <a:ext cx="41760" cy="303480"/>
              </p14:xfrm>
            </p:contentPart>
          </mc:Choice>
          <mc:Fallback xmlns="" xmlns:p159="http://schemas.microsoft.com/office/powerpoint/2015/09/main" xmlns:a14="http://schemas.microsoft.com/office/drawing/2010/main" xmlns:a16="http://schemas.microsoft.com/office/drawing/2014/main">
            <p:pic>
              <p:nvPicPr>
                <p:cNvPr id="146" name="Ink 145">
                  <a:extLst>
                    <a:ext uri="{FF2B5EF4-FFF2-40B4-BE49-F238E27FC236}">
                      <a16:creationId xmlns:a16="http://schemas.microsoft.com/office/drawing/2014/main" id="{C38EAAE0-B9FD-A68C-205E-801006624C1F}"/>
                    </a:ext>
                  </a:extLst>
                </p:cNvPr>
                <p:cNvPicPr/>
                <p:nvPr/>
              </p:nvPicPr>
              <p:blipFill>
                <a:blip r:embed="rId92"/>
                <a:stretch>
                  <a:fillRect/>
                </a:stretch>
              </p:blipFill>
              <p:spPr>
                <a:xfrm>
                  <a:off x="8718320" y="2489280"/>
                  <a:ext cx="1029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8" name="Ink 157">
                  <a:extLst>
                    <a:ext uri="{FF2B5EF4-FFF2-40B4-BE49-F238E27FC236}">
                      <a16:creationId xmlns:a16="http://schemas.microsoft.com/office/drawing/2014/main" id="{A9F038BE-0B01-6A33-7793-51FB8FB990F3}"/>
                    </a:ext>
                  </a:extLst>
                </p14:cNvPr>
                <p14:cNvContentPartPr/>
                <p14:nvPr/>
              </p14:nvContentPartPr>
              <p14:xfrm>
                <a:off x="8736680" y="2299560"/>
                <a:ext cx="24480" cy="37440"/>
              </p14:xfrm>
            </p:contentPart>
          </mc:Choice>
          <mc:Fallback xmlns="" xmlns:p159="http://schemas.microsoft.com/office/powerpoint/2015/09/main" xmlns:a14="http://schemas.microsoft.com/office/drawing/2010/main" xmlns:a16="http://schemas.microsoft.com/office/drawing/2014/main">
            <p:pic>
              <p:nvPicPr>
                <p:cNvPr id="158" name="Ink 157">
                  <a:extLst>
                    <a:ext uri="{FF2B5EF4-FFF2-40B4-BE49-F238E27FC236}">
                      <a16:creationId xmlns:a16="http://schemas.microsoft.com/office/drawing/2014/main" id="{A9F038BE-0B01-6A33-7793-51FB8FB990F3}"/>
                    </a:ext>
                  </a:extLst>
                </p:cNvPr>
                <p:cNvPicPr/>
                <p:nvPr/>
              </p:nvPicPr>
              <p:blipFill>
                <a:blip r:embed="rId94"/>
                <a:stretch>
                  <a:fillRect/>
                </a:stretch>
              </p:blipFill>
              <p:spPr>
                <a:xfrm>
                  <a:off x="8706080" y="2268960"/>
                  <a:ext cx="85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7" name="Ink 146">
                  <a:extLst>
                    <a:ext uri="{FF2B5EF4-FFF2-40B4-BE49-F238E27FC236}">
                      <a16:creationId xmlns:a16="http://schemas.microsoft.com/office/drawing/2014/main" id="{7AC0B393-CFDF-7A7D-9E19-751319BB765F}"/>
                    </a:ext>
                  </a:extLst>
                </p14:cNvPr>
                <p14:cNvContentPartPr/>
                <p14:nvPr/>
              </p14:nvContentPartPr>
              <p14:xfrm>
                <a:off x="8860880" y="2523480"/>
                <a:ext cx="199800" cy="312120"/>
              </p14:xfrm>
            </p:contentPart>
          </mc:Choice>
          <mc:Fallback xmlns="" xmlns:p159="http://schemas.microsoft.com/office/powerpoint/2015/09/main" xmlns:a14="http://schemas.microsoft.com/office/drawing/2010/main" xmlns:a16="http://schemas.microsoft.com/office/drawing/2014/main">
            <p:pic>
              <p:nvPicPr>
                <p:cNvPr id="147" name="Ink 146">
                  <a:extLst>
                    <a:ext uri="{FF2B5EF4-FFF2-40B4-BE49-F238E27FC236}">
                      <a16:creationId xmlns:a16="http://schemas.microsoft.com/office/drawing/2014/main" id="{7AC0B393-CFDF-7A7D-9E19-751319BB765F}"/>
                    </a:ext>
                  </a:extLst>
                </p:cNvPr>
                <p:cNvPicPr/>
                <p:nvPr/>
              </p:nvPicPr>
              <p:blipFill>
                <a:blip r:embed="rId96"/>
                <a:stretch>
                  <a:fillRect/>
                </a:stretch>
              </p:blipFill>
              <p:spPr>
                <a:xfrm>
                  <a:off x="8830280" y="2492520"/>
                  <a:ext cx="2610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8" name="Ink 147">
                  <a:extLst>
                    <a:ext uri="{FF2B5EF4-FFF2-40B4-BE49-F238E27FC236}">
                      <a16:creationId xmlns:a16="http://schemas.microsoft.com/office/drawing/2014/main" id="{EF923964-1B31-F6BB-0E34-D7F26DB0ACA2}"/>
                    </a:ext>
                  </a:extLst>
                </p14:cNvPr>
                <p14:cNvContentPartPr/>
                <p14:nvPr/>
              </p14:nvContentPartPr>
              <p14:xfrm>
                <a:off x="9114680" y="2616000"/>
                <a:ext cx="153720" cy="196560"/>
              </p14:xfrm>
            </p:contentPart>
          </mc:Choice>
          <mc:Fallback xmlns="" xmlns:p159="http://schemas.microsoft.com/office/powerpoint/2015/09/main" xmlns:a14="http://schemas.microsoft.com/office/drawing/2010/main" xmlns:a16="http://schemas.microsoft.com/office/drawing/2014/main">
            <p:pic>
              <p:nvPicPr>
                <p:cNvPr id="148" name="Ink 147">
                  <a:extLst>
                    <a:ext uri="{FF2B5EF4-FFF2-40B4-BE49-F238E27FC236}">
                      <a16:creationId xmlns:a16="http://schemas.microsoft.com/office/drawing/2014/main" id="{EF923964-1B31-F6BB-0E34-D7F26DB0ACA2}"/>
                    </a:ext>
                  </a:extLst>
                </p:cNvPr>
                <p:cNvPicPr/>
                <p:nvPr/>
              </p:nvPicPr>
              <p:blipFill>
                <a:blip r:embed="rId98"/>
                <a:stretch>
                  <a:fillRect/>
                </a:stretch>
              </p:blipFill>
              <p:spPr>
                <a:xfrm>
                  <a:off x="9084080" y="2585400"/>
                  <a:ext cx="215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9" name="Ink 148">
                  <a:extLst>
                    <a:ext uri="{FF2B5EF4-FFF2-40B4-BE49-F238E27FC236}">
                      <a16:creationId xmlns:a16="http://schemas.microsoft.com/office/drawing/2014/main" id="{A05095D0-0624-6306-27F6-4AC122EB5147}"/>
                    </a:ext>
                  </a:extLst>
                </p14:cNvPr>
                <p14:cNvContentPartPr/>
                <p14:nvPr/>
              </p14:nvContentPartPr>
              <p14:xfrm>
                <a:off x="9265520" y="2524560"/>
                <a:ext cx="21600" cy="528120"/>
              </p14:xfrm>
            </p:contentPart>
          </mc:Choice>
          <mc:Fallback xmlns="" xmlns:p159="http://schemas.microsoft.com/office/powerpoint/2015/09/main" xmlns:a14="http://schemas.microsoft.com/office/drawing/2010/main" xmlns:a16="http://schemas.microsoft.com/office/drawing/2014/main">
            <p:pic>
              <p:nvPicPr>
                <p:cNvPr id="149" name="Ink 148">
                  <a:extLst>
                    <a:ext uri="{FF2B5EF4-FFF2-40B4-BE49-F238E27FC236}">
                      <a16:creationId xmlns:a16="http://schemas.microsoft.com/office/drawing/2014/main" id="{A05095D0-0624-6306-27F6-4AC122EB5147}"/>
                    </a:ext>
                  </a:extLst>
                </p:cNvPr>
                <p:cNvPicPr/>
                <p:nvPr/>
              </p:nvPicPr>
              <p:blipFill>
                <a:blip r:embed="rId100"/>
                <a:stretch>
                  <a:fillRect/>
                </a:stretch>
              </p:blipFill>
              <p:spPr>
                <a:xfrm>
                  <a:off x="9234920" y="2493960"/>
                  <a:ext cx="828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0" name="Ink 149">
                  <a:extLst>
                    <a:ext uri="{FF2B5EF4-FFF2-40B4-BE49-F238E27FC236}">
                      <a16:creationId xmlns:a16="http://schemas.microsoft.com/office/drawing/2014/main" id="{B39A9DE8-F52B-0220-7EE9-F0076619A362}"/>
                    </a:ext>
                  </a:extLst>
                </p14:cNvPr>
                <p14:cNvContentPartPr/>
                <p14:nvPr/>
              </p14:nvContentPartPr>
              <p14:xfrm>
                <a:off x="9634160" y="2523840"/>
                <a:ext cx="291600" cy="325800"/>
              </p14:xfrm>
            </p:contentPart>
          </mc:Choice>
          <mc:Fallback xmlns="" xmlns:p159="http://schemas.microsoft.com/office/powerpoint/2015/09/main" xmlns:a14="http://schemas.microsoft.com/office/drawing/2010/main" xmlns:a16="http://schemas.microsoft.com/office/drawing/2014/main">
            <p:pic>
              <p:nvPicPr>
                <p:cNvPr id="150" name="Ink 149">
                  <a:extLst>
                    <a:ext uri="{FF2B5EF4-FFF2-40B4-BE49-F238E27FC236}">
                      <a16:creationId xmlns:a16="http://schemas.microsoft.com/office/drawing/2014/main" id="{B39A9DE8-F52B-0220-7EE9-F0076619A362}"/>
                    </a:ext>
                  </a:extLst>
                </p:cNvPr>
                <p:cNvPicPr/>
                <p:nvPr/>
              </p:nvPicPr>
              <p:blipFill>
                <a:blip r:embed="rId102"/>
                <a:stretch>
                  <a:fillRect/>
                </a:stretch>
              </p:blipFill>
              <p:spPr>
                <a:xfrm>
                  <a:off x="9603200" y="2493240"/>
                  <a:ext cx="3528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1" name="Ink 150">
                  <a:extLst>
                    <a:ext uri="{FF2B5EF4-FFF2-40B4-BE49-F238E27FC236}">
                      <a16:creationId xmlns:a16="http://schemas.microsoft.com/office/drawing/2014/main" id="{1B9DC1CC-3221-D54D-8E4E-D93B5A0E687D}"/>
                    </a:ext>
                  </a:extLst>
                </p14:cNvPr>
                <p14:cNvContentPartPr/>
                <p14:nvPr/>
              </p14:nvContentPartPr>
              <p14:xfrm>
                <a:off x="9968960" y="2472360"/>
                <a:ext cx="211680" cy="335520"/>
              </p14:xfrm>
            </p:contentPart>
          </mc:Choice>
          <mc:Fallback xmlns="" xmlns:p159="http://schemas.microsoft.com/office/powerpoint/2015/09/main" xmlns:a14="http://schemas.microsoft.com/office/drawing/2010/main" xmlns:a16="http://schemas.microsoft.com/office/drawing/2014/main">
            <p:pic>
              <p:nvPicPr>
                <p:cNvPr id="151" name="Ink 150">
                  <a:extLst>
                    <a:ext uri="{FF2B5EF4-FFF2-40B4-BE49-F238E27FC236}">
                      <a16:creationId xmlns:a16="http://schemas.microsoft.com/office/drawing/2014/main" id="{1B9DC1CC-3221-D54D-8E4E-D93B5A0E687D}"/>
                    </a:ext>
                  </a:extLst>
                </p:cNvPr>
                <p:cNvPicPr/>
                <p:nvPr/>
              </p:nvPicPr>
              <p:blipFill>
                <a:blip r:embed="rId104"/>
                <a:stretch>
                  <a:fillRect/>
                </a:stretch>
              </p:blipFill>
              <p:spPr>
                <a:xfrm>
                  <a:off x="9938360" y="2441760"/>
                  <a:ext cx="2728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2" name="Ink 151">
                  <a:extLst>
                    <a:ext uri="{FF2B5EF4-FFF2-40B4-BE49-F238E27FC236}">
                      <a16:creationId xmlns:a16="http://schemas.microsoft.com/office/drawing/2014/main" id="{177D3DB1-E452-0036-5EB2-4CB766638C71}"/>
                    </a:ext>
                  </a:extLst>
                </p14:cNvPr>
                <p14:cNvContentPartPr/>
                <p14:nvPr/>
              </p14:nvContentPartPr>
              <p14:xfrm>
                <a:off x="10257680" y="2526360"/>
                <a:ext cx="24480" cy="295920"/>
              </p14:xfrm>
            </p:contentPart>
          </mc:Choice>
          <mc:Fallback xmlns="" xmlns:p159="http://schemas.microsoft.com/office/powerpoint/2015/09/main" xmlns:a14="http://schemas.microsoft.com/office/drawing/2010/main" xmlns:a16="http://schemas.microsoft.com/office/drawing/2014/main">
            <p:pic>
              <p:nvPicPr>
                <p:cNvPr id="152" name="Ink 151">
                  <a:extLst>
                    <a:ext uri="{FF2B5EF4-FFF2-40B4-BE49-F238E27FC236}">
                      <a16:creationId xmlns:a16="http://schemas.microsoft.com/office/drawing/2014/main" id="{177D3DB1-E452-0036-5EB2-4CB766638C71}"/>
                    </a:ext>
                  </a:extLst>
                </p:cNvPr>
                <p:cNvPicPr/>
                <p:nvPr/>
              </p:nvPicPr>
              <p:blipFill>
                <a:blip r:embed="rId106"/>
                <a:stretch>
                  <a:fillRect/>
                </a:stretch>
              </p:blipFill>
              <p:spPr>
                <a:xfrm>
                  <a:off x="10227080" y="2495760"/>
                  <a:ext cx="860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9" name="Ink 158">
                  <a:extLst>
                    <a:ext uri="{FF2B5EF4-FFF2-40B4-BE49-F238E27FC236}">
                      <a16:creationId xmlns:a16="http://schemas.microsoft.com/office/drawing/2014/main" id="{3B28E064-CFAC-9FC8-0447-99632A87D692}"/>
                    </a:ext>
                  </a:extLst>
                </p14:cNvPr>
                <p14:cNvContentPartPr/>
                <p14:nvPr/>
              </p14:nvContentPartPr>
              <p14:xfrm>
                <a:off x="10220600" y="2297040"/>
                <a:ext cx="38520" cy="40680"/>
              </p14:xfrm>
            </p:contentPart>
          </mc:Choice>
          <mc:Fallback xmlns="" xmlns:p159="http://schemas.microsoft.com/office/powerpoint/2015/09/main" xmlns:a14="http://schemas.microsoft.com/office/drawing/2010/main" xmlns:a16="http://schemas.microsoft.com/office/drawing/2014/main">
            <p:pic>
              <p:nvPicPr>
                <p:cNvPr id="159" name="Ink 158">
                  <a:extLst>
                    <a:ext uri="{FF2B5EF4-FFF2-40B4-BE49-F238E27FC236}">
                      <a16:creationId xmlns:a16="http://schemas.microsoft.com/office/drawing/2014/main" id="{3B28E064-CFAC-9FC8-0447-99632A87D692}"/>
                    </a:ext>
                  </a:extLst>
                </p:cNvPr>
                <p:cNvPicPr/>
                <p:nvPr/>
              </p:nvPicPr>
              <p:blipFill>
                <a:blip r:embed="rId108"/>
                <a:stretch>
                  <a:fillRect/>
                </a:stretch>
              </p:blipFill>
              <p:spPr>
                <a:xfrm>
                  <a:off x="10189640" y="2266440"/>
                  <a:ext cx="100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 name="Ink 152">
                  <a:extLst>
                    <a:ext uri="{FF2B5EF4-FFF2-40B4-BE49-F238E27FC236}">
                      <a16:creationId xmlns:a16="http://schemas.microsoft.com/office/drawing/2014/main" id="{E20AC794-51E3-E8DE-28B9-EC9C5D4F2D84}"/>
                    </a:ext>
                  </a:extLst>
                </p14:cNvPr>
                <p14:cNvContentPartPr/>
                <p14:nvPr/>
              </p14:nvContentPartPr>
              <p14:xfrm>
                <a:off x="10380080" y="2550840"/>
                <a:ext cx="202320" cy="270000"/>
              </p14:xfrm>
            </p:contentPart>
          </mc:Choice>
          <mc:Fallback xmlns="" xmlns:p159="http://schemas.microsoft.com/office/powerpoint/2015/09/main" xmlns:a14="http://schemas.microsoft.com/office/drawing/2010/main" xmlns:a16="http://schemas.microsoft.com/office/drawing/2014/main">
            <p:pic>
              <p:nvPicPr>
                <p:cNvPr id="153" name="Ink 152">
                  <a:extLst>
                    <a:ext uri="{FF2B5EF4-FFF2-40B4-BE49-F238E27FC236}">
                      <a16:creationId xmlns:a16="http://schemas.microsoft.com/office/drawing/2014/main" id="{E20AC794-51E3-E8DE-28B9-EC9C5D4F2D84}"/>
                    </a:ext>
                  </a:extLst>
                </p:cNvPr>
                <p:cNvPicPr/>
                <p:nvPr/>
              </p:nvPicPr>
              <p:blipFill>
                <a:blip r:embed="rId110"/>
                <a:stretch>
                  <a:fillRect/>
                </a:stretch>
              </p:blipFill>
              <p:spPr>
                <a:xfrm>
                  <a:off x="10349480" y="2520240"/>
                  <a:ext cx="2635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4" name="Ink 153">
                  <a:extLst>
                    <a:ext uri="{FF2B5EF4-FFF2-40B4-BE49-F238E27FC236}">
                      <a16:creationId xmlns:a16="http://schemas.microsoft.com/office/drawing/2014/main" id="{2189D16B-A76D-3A62-29AB-552E60F83B44}"/>
                    </a:ext>
                  </a:extLst>
                </p14:cNvPr>
                <p14:cNvContentPartPr/>
                <p14:nvPr/>
              </p14:nvContentPartPr>
              <p14:xfrm>
                <a:off x="10688960" y="2321520"/>
                <a:ext cx="62280" cy="479880"/>
              </p14:xfrm>
            </p:contentPart>
          </mc:Choice>
          <mc:Fallback xmlns="" xmlns:p159="http://schemas.microsoft.com/office/powerpoint/2015/09/main" xmlns:a14="http://schemas.microsoft.com/office/drawing/2010/main" xmlns:a16="http://schemas.microsoft.com/office/drawing/2014/main">
            <p:pic>
              <p:nvPicPr>
                <p:cNvPr id="154" name="Ink 153">
                  <a:extLst>
                    <a:ext uri="{FF2B5EF4-FFF2-40B4-BE49-F238E27FC236}">
                      <a16:creationId xmlns:a16="http://schemas.microsoft.com/office/drawing/2014/main" id="{2189D16B-A76D-3A62-29AB-552E60F83B44}"/>
                    </a:ext>
                  </a:extLst>
                </p:cNvPr>
                <p:cNvPicPr/>
                <p:nvPr/>
              </p:nvPicPr>
              <p:blipFill>
                <a:blip r:embed="rId112"/>
                <a:stretch>
                  <a:fillRect/>
                </a:stretch>
              </p:blipFill>
              <p:spPr>
                <a:xfrm>
                  <a:off x="10658360" y="2290920"/>
                  <a:ext cx="1238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5" name="Ink 154">
                  <a:extLst>
                    <a:ext uri="{FF2B5EF4-FFF2-40B4-BE49-F238E27FC236}">
                      <a16:creationId xmlns:a16="http://schemas.microsoft.com/office/drawing/2014/main" id="{1EDA24BF-E6C2-3BC9-DB41-10EE0E49D838}"/>
                    </a:ext>
                  </a:extLst>
                </p14:cNvPr>
                <p14:cNvContentPartPr/>
                <p14:nvPr/>
              </p14:nvContentPartPr>
              <p14:xfrm>
                <a:off x="10635680" y="2553720"/>
                <a:ext cx="274320" cy="91800"/>
              </p14:xfrm>
            </p:contentPart>
          </mc:Choice>
          <mc:Fallback xmlns="" xmlns:p159="http://schemas.microsoft.com/office/powerpoint/2015/09/main" xmlns:a14="http://schemas.microsoft.com/office/drawing/2010/main" xmlns:a16="http://schemas.microsoft.com/office/drawing/2014/main">
            <p:pic>
              <p:nvPicPr>
                <p:cNvPr id="155" name="Ink 154">
                  <a:extLst>
                    <a:ext uri="{FF2B5EF4-FFF2-40B4-BE49-F238E27FC236}">
                      <a16:creationId xmlns:a16="http://schemas.microsoft.com/office/drawing/2014/main" id="{1EDA24BF-E6C2-3BC9-DB41-10EE0E49D838}"/>
                    </a:ext>
                  </a:extLst>
                </p:cNvPr>
                <p:cNvPicPr/>
                <p:nvPr/>
              </p:nvPicPr>
              <p:blipFill>
                <a:blip r:embed="rId114"/>
                <a:stretch>
                  <a:fillRect/>
                </a:stretch>
              </p:blipFill>
              <p:spPr>
                <a:xfrm>
                  <a:off x="10604720" y="2522760"/>
                  <a:ext cx="335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3" name="Ink 162">
                  <a:extLst>
                    <a:ext uri="{FF2B5EF4-FFF2-40B4-BE49-F238E27FC236}">
                      <a16:creationId xmlns:a16="http://schemas.microsoft.com/office/drawing/2014/main" id="{CC6D251C-C0CF-109D-03FD-76D67F853AF0}"/>
                    </a:ext>
                  </a:extLst>
                </p14:cNvPr>
                <p14:cNvContentPartPr/>
                <p14:nvPr/>
              </p14:nvContentPartPr>
              <p14:xfrm>
                <a:off x="6940960" y="2842880"/>
                <a:ext cx="1407240" cy="468000"/>
              </p14:xfrm>
            </p:contentPart>
          </mc:Choice>
          <mc:Fallback xmlns="" xmlns:p159="http://schemas.microsoft.com/office/powerpoint/2015/09/main" xmlns:a14="http://schemas.microsoft.com/office/drawing/2010/main" xmlns:a16="http://schemas.microsoft.com/office/drawing/2014/main">
            <p:pic>
              <p:nvPicPr>
                <p:cNvPr id="163" name="Ink 162">
                  <a:extLst>
                    <a:ext uri="{FF2B5EF4-FFF2-40B4-BE49-F238E27FC236}">
                      <a16:creationId xmlns:a16="http://schemas.microsoft.com/office/drawing/2014/main" id="{CC6D251C-C0CF-109D-03FD-76D67F853AF0}"/>
                    </a:ext>
                  </a:extLst>
                </p:cNvPr>
                <p:cNvPicPr/>
                <p:nvPr/>
              </p:nvPicPr>
              <p:blipFill>
                <a:blip r:embed="rId116"/>
                <a:stretch>
                  <a:fillRect/>
                </a:stretch>
              </p:blipFill>
              <p:spPr>
                <a:xfrm>
                  <a:off x="6910360" y="2812280"/>
                  <a:ext cx="14684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66" name="Ink 165">
                  <a:extLst>
                    <a:ext uri="{FF2B5EF4-FFF2-40B4-BE49-F238E27FC236}">
                      <a16:creationId xmlns:a16="http://schemas.microsoft.com/office/drawing/2014/main" id="{41312E30-4ACF-31A6-A56B-CF1334B76734}"/>
                    </a:ext>
                  </a:extLst>
                </p14:cNvPr>
                <p14:cNvContentPartPr/>
                <p14:nvPr/>
              </p14:nvContentPartPr>
              <p14:xfrm>
                <a:off x="6925480" y="3193160"/>
                <a:ext cx="243000" cy="235080"/>
              </p14:xfrm>
            </p:contentPart>
          </mc:Choice>
          <mc:Fallback xmlns="" xmlns:p159="http://schemas.microsoft.com/office/powerpoint/2015/09/main" xmlns:a14="http://schemas.microsoft.com/office/drawing/2010/main" xmlns:a16="http://schemas.microsoft.com/office/drawing/2014/main">
            <p:pic>
              <p:nvPicPr>
                <p:cNvPr id="166" name="Ink 165">
                  <a:extLst>
                    <a:ext uri="{FF2B5EF4-FFF2-40B4-BE49-F238E27FC236}">
                      <a16:creationId xmlns:a16="http://schemas.microsoft.com/office/drawing/2014/main" id="{41312E30-4ACF-31A6-A56B-CF1334B76734}"/>
                    </a:ext>
                  </a:extLst>
                </p:cNvPr>
                <p:cNvPicPr/>
                <p:nvPr/>
              </p:nvPicPr>
              <p:blipFill>
                <a:blip r:embed="rId118"/>
                <a:stretch>
                  <a:fillRect/>
                </a:stretch>
              </p:blipFill>
              <p:spPr>
                <a:xfrm>
                  <a:off x="6894880" y="3162560"/>
                  <a:ext cx="304200" cy="296640"/>
                </a:xfrm>
                <a:prstGeom prst="rect">
                  <a:avLst/>
                </a:prstGeom>
              </p:spPr>
            </p:pic>
          </mc:Fallback>
        </mc:AlternateContent>
      </p:grpSp>
      <p:grpSp>
        <p:nvGrpSpPr>
          <p:cNvPr id="238" name="hips">
            <a:extLst>
              <a:ext uri="{FF2B5EF4-FFF2-40B4-BE49-F238E27FC236}">
                <a16:creationId xmlns:a16="http://schemas.microsoft.com/office/drawing/2014/main" id="{2D178B64-20E3-D94A-C1F7-655BAA1C959D}"/>
              </a:ext>
            </a:extLst>
          </p:cNvPr>
          <p:cNvGrpSpPr/>
          <p:nvPr/>
        </p:nvGrpSpPr>
        <p:grpSpPr>
          <a:xfrm>
            <a:off x="6968680" y="3336400"/>
            <a:ext cx="3324960" cy="697960"/>
            <a:chOff x="6968680" y="3336400"/>
            <a:chExt cx="3324960" cy="697960"/>
          </a:xfrm>
        </p:grpSpPr>
        <mc:AlternateContent xmlns:mc="http://schemas.openxmlformats.org/markup-compatibility/2006" xmlns:p14="http://schemas.microsoft.com/office/powerpoint/2010/main">
          <mc:Choice Requires="p14">
            <p:contentPart p14:bwMode="auto" r:id="rId119">
              <p14:nvContentPartPr>
                <p14:cNvPr id="168" name="Ink 167">
                  <a:extLst>
                    <a:ext uri="{FF2B5EF4-FFF2-40B4-BE49-F238E27FC236}">
                      <a16:creationId xmlns:a16="http://schemas.microsoft.com/office/drawing/2014/main" id="{F13F3214-6FF1-C409-538A-C5F0BEBE8632}"/>
                    </a:ext>
                  </a:extLst>
                </p14:cNvPr>
                <p14:cNvContentPartPr/>
                <p14:nvPr/>
              </p14:nvContentPartPr>
              <p14:xfrm>
                <a:off x="8117800" y="3547720"/>
                <a:ext cx="253080" cy="276120"/>
              </p14:xfrm>
            </p:contentPart>
          </mc:Choice>
          <mc:Fallback xmlns="" xmlns:p159="http://schemas.microsoft.com/office/powerpoint/2015/09/main" xmlns:a14="http://schemas.microsoft.com/office/drawing/2010/main" xmlns:a16="http://schemas.microsoft.com/office/drawing/2014/main">
            <p:pic>
              <p:nvPicPr>
                <p:cNvPr id="168" name="Ink 167">
                  <a:extLst>
                    <a:ext uri="{FF2B5EF4-FFF2-40B4-BE49-F238E27FC236}">
                      <a16:creationId xmlns:a16="http://schemas.microsoft.com/office/drawing/2014/main" id="{F13F3214-6FF1-C409-538A-C5F0BEBE8632}"/>
                    </a:ext>
                  </a:extLst>
                </p:cNvPr>
                <p:cNvPicPr/>
                <p:nvPr/>
              </p:nvPicPr>
              <p:blipFill>
                <a:blip r:embed="rId120"/>
                <a:stretch>
                  <a:fillRect/>
                </a:stretch>
              </p:blipFill>
              <p:spPr>
                <a:xfrm>
                  <a:off x="8087200" y="3517120"/>
                  <a:ext cx="314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69" name="Ink 168">
                  <a:extLst>
                    <a:ext uri="{FF2B5EF4-FFF2-40B4-BE49-F238E27FC236}">
                      <a16:creationId xmlns:a16="http://schemas.microsoft.com/office/drawing/2014/main" id="{B07971D3-DE08-C249-39BF-C75B0EB3F8EC}"/>
                    </a:ext>
                  </a:extLst>
                </p14:cNvPr>
                <p14:cNvContentPartPr/>
                <p14:nvPr/>
              </p14:nvContentPartPr>
              <p14:xfrm>
                <a:off x="8473840" y="3561040"/>
                <a:ext cx="27360" cy="245880"/>
              </p14:xfrm>
            </p:contentPart>
          </mc:Choice>
          <mc:Fallback xmlns="" xmlns:p159="http://schemas.microsoft.com/office/powerpoint/2015/09/main" xmlns:a14="http://schemas.microsoft.com/office/drawing/2010/main" xmlns:a16="http://schemas.microsoft.com/office/drawing/2014/main">
            <p:pic>
              <p:nvPicPr>
                <p:cNvPr id="169" name="Ink 168">
                  <a:extLst>
                    <a:ext uri="{FF2B5EF4-FFF2-40B4-BE49-F238E27FC236}">
                      <a16:creationId xmlns:a16="http://schemas.microsoft.com/office/drawing/2014/main" id="{B07971D3-DE08-C249-39BF-C75B0EB3F8EC}"/>
                    </a:ext>
                  </a:extLst>
                </p:cNvPr>
                <p:cNvPicPr/>
                <p:nvPr/>
              </p:nvPicPr>
              <p:blipFill>
                <a:blip r:embed="rId122"/>
                <a:stretch>
                  <a:fillRect/>
                </a:stretch>
              </p:blipFill>
              <p:spPr>
                <a:xfrm>
                  <a:off x="8443240" y="3530080"/>
                  <a:ext cx="885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70" name="Ink 169">
                  <a:extLst>
                    <a:ext uri="{FF2B5EF4-FFF2-40B4-BE49-F238E27FC236}">
                      <a16:creationId xmlns:a16="http://schemas.microsoft.com/office/drawing/2014/main" id="{4B4596B2-622C-F016-9C09-7B067D63EFD0}"/>
                    </a:ext>
                  </a:extLst>
                </p14:cNvPr>
                <p14:cNvContentPartPr/>
                <p14:nvPr/>
              </p14:nvContentPartPr>
              <p14:xfrm>
                <a:off x="8461960" y="3374920"/>
                <a:ext cx="33120" cy="34920"/>
              </p14:xfrm>
            </p:contentPart>
          </mc:Choice>
          <mc:Fallback xmlns="" xmlns:p159="http://schemas.microsoft.com/office/powerpoint/2015/09/main" xmlns:a14="http://schemas.microsoft.com/office/drawing/2010/main" xmlns:a16="http://schemas.microsoft.com/office/drawing/2014/main">
            <p:pic>
              <p:nvPicPr>
                <p:cNvPr id="170" name="Ink 169">
                  <a:extLst>
                    <a:ext uri="{FF2B5EF4-FFF2-40B4-BE49-F238E27FC236}">
                      <a16:creationId xmlns:a16="http://schemas.microsoft.com/office/drawing/2014/main" id="{4B4596B2-622C-F016-9C09-7B067D63EFD0}"/>
                    </a:ext>
                  </a:extLst>
                </p:cNvPr>
                <p:cNvPicPr/>
                <p:nvPr/>
              </p:nvPicPr>
              <p:blipFill>
                <a:blip r:embed="rId124"/>
                <a:stretch>
                  <a:fillRect/>
                </a:stretch>
              </p:blipFill>
              <p:spPr>
                <a:xfrm>
                  <a:off x="8431360" y="3344320"/>
                  <a:ext cx="94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1" name="Ink 170">
                  <a:extLst>
                    <a:ext uri="{FF2B5EF4-FFF2-40B4-BE49-F238E27FC236}">
                      <a16:creationId xmlns:a16="http://schemas.microsoft.com/office/drawing/2014/main" id="{9649C62D-5BCD-C86C-CD37-3DA47B6B2F18}"/>
                    </a:ext>
                  </a:extLst>
                </p14:cNvPr>
                <p14:cNvContentPartPr/>
                <p14:nvPr/>
              </p14:nvContentPartPr>
              <p14:xfrm>
                <a:off x="8578240" y="3358360"/>
                <a:ext cx="205920" cy="544680"/>
              </p14:xfrm>
            </p:contentPart>
          </mc:Choice>
          <mc:Fallback xmlns="" xmlns:p159="http://schemas.microsoft.com/office/powerpoint/2015/09/main" xmlns:a14="http://schemas.microsoft.com/office/drawing/2010/main" xmlns:a16="http://schemas.microsoft.com/office/drawing/2014/main">
            <p:pic>
              <p:nvPicPr>
                <p:cNvPr id="171" name="Ink 170">
                  <a:extLst>
                    <a:ext uri="{FF2B5EF4-FFF2-40B4-BE49-F238E27FC236}">
                      <a16:creationId xmlns:a16="http://schemas.microsoft.com/office/drawing/2014/main" id="{9649C62D-5BCD-C86C-CD37-3DA47B6B2F18}"/>
                    </a:ext>
                  </a:extLst>
                </p:cNvPr>
                <p:cNvPicPr/>
                <p:nvPr/>
              </p:nvPicPr>
              <p:blipFill>
                <a:blip r:embed="rId126"/>
                <a:stretch>
                  <a:fillRect/>
                </a:stretch>
              </p:blipFill>
              <p:spPr>
                <a:xfrm>
                  <a:off x="8547640" y="3327760"/>
                  <a:ext cx="2671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2" name="Ink 171">
                  <a:extLst>
                    <a:ext uri="{FF2B5EF4-FFF2-40B4-BE49-F238E27FC236}">
                      <a16:creationId xmlns:a16="http://schemas.microsoft.com/office/drawing/2014/main" id="{757C598C-C2A9-EF20-28BC-8ACFDDC5D9F6}"/>
                    </a:ext>
                  </a:extLst>
                </p14:cNvPr>
                <p14:cNvContentPartPr/>
                <p14:nvPr/>
              </p14:nvContentPartPr>
              <p14:xfrm>
                <a:off x="8854000" y="3546280"/>
                <a:ext cx="211680" cy="269280"/>
              </p14:xfrm>
            </p:contentPart>
          </mc:Choice>
          <mc:Fallback xmlns="" xmlns:p159="http://schemas.microsoft.com/office/powerpoint/2015/09/main" xmlns:a14="http://schemas.microsoft.com/office/drawing/2010/main" xmlns:a16="http://schemas.microsoft.com/office/drawing/2014/main">
            <p:pic>
              <p:nvPicPr>
                <p:cNvPr id="172" name="Ink 171">
                  <a:extLst>
                    <a:ext uri="{FF2B5EF4-FFF2-40B4-BE49-F238E27FC236}">
                      <a16:creationId xmlns:a16="http://schemas.microsoft.com/office/drawing/2014/main" id="{757C598C-C2A9-EF20-28BC-8ACFDDC5D9F6}"/>
                    </a:ext>
                  </a:extLst>
                </p:cNvPr>
                <p:cNvPicPr/>
                <p:nvPr/>
              </p:nvPicPr>
              <p:blipFill>
                <a:blip r:embed="rId128"/>
                <a:stretch>
                  <a:fillRect/>
                </a:stretch>
              </p:blipFill>
              <p:spPr>
                <a:xfrm>
                  <a:off x="8823400" y="3515320"/>
                  <a:ext cx="2728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4" name="Ink 173">
                  <a:extLst>
                    <a:ext uri="{FF2B5EF4-FFF2-40B4-BE49-F238E27FC236}">
                      <a16:creationId xmlns:a16="http://schemas.microsoft.com/office/drawing/2014/main" id="{12B69D79-808B-B24B-B3D8-0DDE536424B2}"/>
                    </a:ext>
                  </a:extLst>
                </p14:cNvPr>
                <p14:cNvContentPartPr/>
                <p14:nvPr/>
              </p14:nvContentPartPr>
              <p14:xfrm>
                <a:off x="9428920" y="3336400"/>
                <a:ext cx="194760" cy="514440"/>
              </p14:xfrm>
            </p:contentPart>
          </mc:Choice>
          <mc:Fallback xmlns="" xmlns:p159="http://schemas.microsoft.com/office/powerpoint/2015/09/main" xmlns:a14="http://schemas.microsoft.com/office/drawing/2010/main" xmlns:a16="http://schemas.microsoft.com/office/drawing/2014/main">
            <p:pic>
              <p:nvPicPr>
                <p:cNvPr id="174" name="Ink 173">
                  <a:extLst>
                    <a:ext uri="{FF2B5EF4-FFF2-40B4-BE49-F238E27FC236}">
                      <a16:creationId xmlns:a16="http://schemas.microsoft.com/office/drawing/2014/main" id="{12B69D79-808B-B24B-B3D8-0DDE536424B2}"/>
                    </a:ext>
                  </a:extLst>
                </p:cNvPr>
                <p:cNvPicPr/>
                <p:nvPr/>
              </p:nvPicPr>
              <p:blipFill>
                <a:blip r:embed="rId130"/>
                <a:stretch>
                  <a:fillRect/>
                </a:stretch>
              </p:blipFill>
              <p:spPr>
                <a:xfrm>
                  <a:off x="9398320" y="3305800"/>
                  <a:ext cx="25596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5" name="Ink 174">
                  <a:extLst>
                    <a:ext uri="{FF2B5EF4-FFF2-40B4-BE49-F238E27FC236}">
                      <a16:creationId xmlns:a16="http://schemas.microsoft.com/office/drawing/2014/main" id="{6AAC7B64-0EF4-D074-7309-B8E332276EEE}"/>
                    </a:ext>
                  </a:extLst>
                </p14:cNvPr>
                <p14:cNvContentPartPr/>
                <p14:nvPr/>
              </p14:nvContentPartPr>
              <p14:xfrm>
                <a:off x="9704680" y="3549520"/>
                <a:ext cx="30600" cy="267840"/>
              </p14:xfrm>
            </p:contentPart>
          </mc:Choice>
          <mc:Fallback xmlns="" xmlns:p159="http://schemas.microsoft.com/office/powerpoint/2015/09/main" xmlns:a14="http://schemas.microsoft.com/office/drawing/2010/main" xmlns:a16="http://schemas.microsoft.com/office/drawing/2014/main">
            <p:pic>
              <p:nvPicPr>
                <p:cNvPr id="175" name="Ink 174">
                  <a:extLst>
                    <a:ext uri="{FF2B5EF4-FFF2-40B4-BE49-F238E27FC236}">
                      <a16:creationId xmlns:a16="http://schemas.microsoft.com/office/drawing/2014/main" id="{6AAC7B64-0EF4-D074-7309-B8E332276EEE}"/>
                    </a:ext>
                  </a:extLst>
                </p:cNvPr>
                <p:cNvPicPr/>
                <p:nvPr/>
              </p:nvPicPr>
              <p:blipFill>
                <a:blip r:embed="rId132"/>
                <a:stretch>
                  <a:fillRect/>
                </a:stretch>
              </p:blipFill>
              <p:spPr>
                <a:xfrm>
                  <a:off x="9673720" y="3518560"/>
                  <a:ext cx="921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9" name="Ink 178">
                  <a:extLst>
                    <a:ext uri="{FF2B5EF4-FFF2-40B4-BE49-F238E27FC236}">
                      <a16:creationId xmlns:a16="http://schemas.microsoft.com/office/drawing/2014/main" id="{06092B05-0B05-A377-77C8-6832894C042F}"/>
                    </a:ext>
                  </a:extLst>
                </p14:cNvPr>
                <p14:cNvContentPartPr/>
                <p14:nvPr/>
              </p14:nvContentPartPr>
              <p14:xfrm>
                <a:off x="9675160" y="3356560"/>
                <a:ext cx="25920" cy="9000"/>
              </p14:xfrm>
            </p:contentPart>
          </mc:Choice>
          <mc:Fallback xmlns="" xmlns:p159="http://schemas.microsoft.com/office/powerpoint/2015/09/main" xmlns:a14="http://schemas.microsoft.com/office/drawing/2010/main" xmlns:a16="http://schemas.microsoft.com/office/drawing/2014/main">
            <p:pic>
              <p:nvPicPr>
                <p:cNvPr id="179" name="Ink 178">
                  <a:extLst>
                    <a:ext uri="{FF2B5EF4-FFF2-40B4-BE49-F238E27FC236}">
                      <a16:creationId xmlns:a16="http://schemas.microsoft.com/office/drawing/2014/main" id="{06092B05-0B05-A377-77C8-6832894C042F}"/>
                    </a:ext>
                  </a:extLst>
                </p:cNvPr>
                <p:cNvPicPr/>
                <p:nvPr/>
              </p:nvPicPr>
              <p:blipFill>
                <a:blip r:embed="rId134"/>
                <a:stretch>
                  <a:fillRect/>
                </a:stretch>
              </p:blipFill>
              <p:spPr>
                <a:xfrm>
                  <a:off x="9644560" y="3325960"/>
                  <a:ext cx="87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80" name="Ink 179">
                  <a:extLst>
                    <a:ext uri="{FF2B5EF4-FFF2-40B4-BE49-F238E27FC236}">
                      <a16:creationId xmlns:a16="http://schemas.microsoft.com/office/drawing/2014/main" id="{EF30B56A-2FF4-091B-3D9C-DEFD514B2460}"/>
                    </a:ext>
                  </a:extLst>
                </p14:cNvPr>
                <p14:cNvContentPartPr/>
                <p14:nvPr/>
              </p14:nvContentPartPr>
              <p14:xfrm>
                <a:off x="9826720" y="3566080"/>
                <a:ext cx="173520" cy="437040"/>
              </p14:xfrm>
            </p:contentPart>
          </mc:Choice>
          <mc:Fallback xmlns="" xmlns:p159="http://schemas.microsoft.com/office/powerpoint/2015/09/main" xmlns:a14="http://schemas.microsoft.com/office/drawing/2010/main" xmlns:a16="http://schemas.microsoft.com/office/drawing/2014/main">
            <p:pic>
              <p:nvPicPr>
                <p:cNvPr id="180" name="Ink 179">
                  <a:extLst>
                    <a:ext uri="{FF2B5EF4-FFF2-40B4-BE49-F238E27FC236}">
                      <a16:creationId xmlns:a16="http://schemas.microsoft.com/office/drawing/2014/main" id="{EF30B56A-2FF4-091B-3D9C-DEFD514B2460}"/>
                    </a:ext>
                  </a:extLst>
                </p:cNvPr>
                <p:cNvPicPr/>
                <p:nvPr/>
              </p:nvPicPr>
              <p:blipFill>
                <a:blip r:embed="rId136"/>
                <a:stretch>
                  <a:fillRect/>
                </a:stretch>
              </p:blipFill>
              <p:spPr>
                <a:xfrm>
                  <a:off x="9796120" y="3535480"/>
                  <a:ext cx="23508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82" name="Ink 181">
                  <a:extLst>
                    <a:ext uri="{FF2B5EF4-FFF2-40B4-BE49-F238E27FC236}">
                      <a16:creationId xmlns:a16="http://schemas.microsoft.com/office/drawing/2014/main" id="{A0D82834-1F6B-E45D-3471-E1A889054502}"/>
                    </a:ext>
                  </a:extLst>
                </p14:cNvPr>
                <p14:cNvContentPartPr/>
                <p14:nvPr/>
              </p14:nvContentPartPr>
              <p14:xfrm>
                <a:off x="10102120" y="3577240"/>
                <a:ext cx="191520" cy="273600"/>
              </p14:xfrm>
            </p:contentPart>
          </mc:Choice>
          <mc:Fallback xmlns="" xmlns:p159="http://schemas.microsoft.com/office/powerpoint/2015/09/main" xmlns:a14="http://schemas.microsoft.com/office/drawing/2010/main" xmlns:a16="http://schemas.microsoft.com/office/drawing/2014/main">
            <p:pic>
              <p:nvPicPr>
                <p:cNvPr id="182" name="Ink 181">
                  <a:extLst>
                    <a:ext uri="{FF2B5EF4-FFF2-40B4-BE49-F238E27FC236}">
                      <a16:creationId xmlns:a16="http://schemas.microsoft.com/office/drawing/2014/main" id="{A0D82834-1F6B-E45D-3471-E1A889054502}"/>
                    </a:ext>
                  </a:extLst>
                </p:cNvPr>
                <p:cNvPicPr/>
                <p:nvPr/>
              </p:nvPicPr>
              <p:blipFill>
                <a:blip r:embed="rId138"/>
                <a:stretch>
                  <a:fillRect/>
                </a:stretch>
              </p:blipFill>
              <p:spPr>
                <a:xfrm>
                  <a:off x="10071520" y="3546280"/>
                  <a:ext cx="2527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87" name="Ink 186">
                  <a:extLst>
                    <a:ext uri="{FF2B5EF4-FFF2-40B4-BE49-F238E27FC236}">
                      <a16:creationId xmlns:a16="http://schemas.microsoft.com/office/drawing/2014/main" id="{4CC1EFE4-1AEA-FFB3-69EB-22885F51B1D6}"/>
                    </a:ext>
                  </a:extLst>
                </p14:cNvPr>
                <p14:cNvContentPartPr/>
                <p14:nvPr/>
              </p14:nvContentPartPr>
              <p14:xfrm>
                <a:off x="7011520" y="3782000"/>
                <a:ext cx="971640" cy="152640"/>
              </p14:xfrm>
            </p:contentPart>
          </mc:Choice>
          <mc:Fallback xmlns="" xmlns:p159="http://schemas.microsoft.com/office/powerpoint/2015/09/main" xmlns:a14="http://schemas.microsoft.com/office/drawing/2010/main" xmlns:a16="http://schemas.microsoft.com/office/drawing/2014/main">
            <p:pic>
              <p:nvPicPr>
                <p:cNvPr id="187" name="Ink 186">
                  <a:extLst>
                    <a:ext uri="{FF2B5EF4-FFF2-40B4-BE49-F238E27FC236}">
                      <a16:creationId xmlns:a16="http://schemas.microsoft.com/office/drawing/2014/main" id="{4CC1EFE4-1AEA-FFB3-69EB-22885F51B1D6}"/>
                    </a:ext>
                  </a:extLst>
                </p:cNvPr>
                <p:cNvPicPr/>
                <p:nvPr/>
              </p:nvPicPr>
              <p:blipFill>
                <a:blip r:embed="rId140"/>
                <a:stretch>
                  <a:fillRect/>
                </a:stretch>
              </p:blipFill>
              <p:spPr>
                <a:xfrm>
                  <a:off x="6980920" y="3751400"/>
                  <a:ext cx="1032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9" name="Ink 188">
                  <a:extLst>
                    <a:ext uri="{FF2B5EF4-FFF2-40B4-BE49-F238E27FC236}">
                      <a16:creationId xmlns:a16="http://schemas.microsoft.com/office/drawing/2014/main" id="{4C8E29C7-F829-F73B-A238-71EED5191682}"/>
                    </a:ext>
                  </a:extLst>
                </p14:cNvPr>
                <p14:cNvContentPartPr/>
                <p14:nvPr/>
              </p14:nvContentPartPr>
              <p14:xfrm>
                <a:off x="6968680" y="3824480"/>
                <a:ext cx="196560" cy="209880"/>
              </p14:xfrm>
            </p:contentPart>
          </mc:Choice>
          <mc:Fallback xmlns="" xmlns:p159="http://schemas.microsoft.com/office/powerpoint/2015/09/main" xmlns:a14="http://schemas.microsoft.com/office/drawing/2010/main" xmlns:a16="http://schemas.microsoft.com/office/drawing/2014/main">
            <p:pic>
              <p:nvPicPr>
                <p:cNvPr id="189" name="Ink 188">
                  <a:extLst>
                    <a:ext uri="{FF2B5EF4-FFF2-40B4-BE49-F238E27FC236}">
                      <a16:creationId xmlns:a16="http://schemas.microsoft.com/office/drawing/2014/main" id="{4C8E29C7-F829-F73B-A238-71EED5191682}"/>
                    </a:ext>
                  </a:extLst>
                </p:cNvPr>
                <p:cNvPicPr/>
                <p:nvPr/>
              </p:nvPicPr>
              <p:blipFill>
                <a:blip r:embed="rId142"/>
                <a:stretch>
                  <a:fillRect/>
                </a:stretch>
              </p:blipFill>
              <p:spPr>
                <a:xfrm>
                  <a:off x="6938080" y="3793880"/>
                  <a:ext cx="258120" cy="271080"/>
                </a:xfrm>
                <a:prstGeom prst="rect">
                  <a:avLst/>
                </a:prstGeom>
              </p:spPr>
            </p:pic>
          </mc:Fallback>
        </mc:AlternateContent>
      </p:grpSp>
      <p:grpSp>
        <p:nvGrpSpPr>
          <p:cNvPr id="236" name="clothing">
            <a:extLst>
              <a:ext uri="{FF2B5EF4-FFF2-40B4-BE49-F238E27FC236}">
                <a16:creationId xmlns:a16="http://schemas.microsoft.com/office/drawing/2014/main" id="{FDDFA516-6985-960A-06BF-A9BF23305A82}"/>
              </a:ext>
            </a:extLst>
          </p:cNvPr>
          <p:cNvGrpSpPr/>
          <p:nvPr/>
        </p:nvGrpSpPr>
        <p:grpSpPr>
          <a:xfrm>
            <a:off x="7169560" y="4662560"/>
            <a:ext cx="3667680" cy="1373760"/>
            <a:chOff x="7169560" y="4662560"/>
            <a:chExt cx="3667680" cy="1373760"/>
          </a:xfrm>
        </p:grpSpPr>
        <mc:AlternateContent xmlns:mc="http://schemas.openxmlformats.org/markup-compatibility/2006" xmlns:p14="http://schemas.microsoft.com/office/powerpoint/2010/main">
          <mc:Choice Requires="p14">
            <p:contentPart p14:bwMode="auto" r:id="rId143">
              <p14:nvContentPartPr>
                <p14:cNvPr id="191" name="Ink 190">
                  <a:extLst>
                    <a:ext uri="{FF2B5EF4-FFF2-40B4-BE49-F238E27FC236}">
                      <a16:creationId xmlns:a16="http://schemas.microsoft.com/office/drawing/2014/main" id="{3E7548C9-267C-760F-5697-51C2229F9DEC}"/>
                    </a:ext>
                  </a:extLst>
                </p14:cNvPr>
                <p14:cNvContentPartPr/>
                <p14:nvPr/>
              </p14:nvContentPartPr>
              <p14:xfrm>
                <a:off x="8300320" y="4743920"/>
                <a:ext cx="15840" cy="166320"/>
              </p14:xfrm>
            </p:contentPart>
          </mc:Choice>
          <mc:Fallback xmlns="" xmlns:p159="http://schemas.microsoft.com/office/powerpoint/2015/09/main" xmlns:a14="http://schemas.microsoft.com/office/drawing/2010/main" xmlns:a16="http://schemas.microsoft.com/office/drawing/2014/main">
            <p:pic>
              <p:nvPicPr>
                <p:cNvPr id="191" name="Ink 190">
                  <a:extLst>
                    <a:ext uri="{FF2B5EF4-FFF2-40B4-BE49-F238E27FC236}">
                      <a16:creationId xmlns:a16="http://schemas.microsoft.com/office/drawing/2014/main" id="{3E7548C9-267C-760F-5697-51C2229F9DEC}"/>
                    </a:ext>
                  </a:extLst>
                </p:cNvPr>
                <p:cNvPicPr/>
                <p:nvPr/>
              </p:nvPicPr>
              <p:blipFill>
                <a:blip r:embed="rId144"/>
                <a:stretch>
                  <a:fillRect/>
                </a:stretch>
              </p:blipFill>
              <p:spPr>
                <a:xfrm>
                  <a:off x="8269360" y="4712960"/>
                  <a:ext cx="77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2" name="Ink 191">
                  <a:extLst>
                    <a:ext uri="{FF2B5EF4-FFF2-40B4-BE49-F238E27FC236}">
                      <a16:creationId xmlns:a16="http://schemas.microsoft.com/office/drawing/2014/main" id="{BFE60333-A1B1-471B-3E7D-EFC40CB3557B}"/>
                    </a:ext>
                  </a:extLst>
                </p14:cNvPr>
                <p14:cNvContentPartPr/>
                <p14:nvPr/>
              </p14:nvContentPartPr>
              <p14:xfrm>
                <a:off x="8373040" y="4754360"/>
                <a:ext cx="10800" cy="158400"/>
              </p14:xfrm>
            </p:contentPart>
          </mc:Choice>
          <mc:Fallback xmlns="" xmlns:p159="http://schemas.microsoft.com/office/powerpoint/2015/09/main" xmlns:a14="http://schemas.microsoft.com/office/drawing/2010/main" xmlns:a16="http://schemas.microsoft.com/office/drawing/2014/main">
            <p:pic>
              <p:nvPicPr>
                <p:cNvPr id="192" name="Ink 191">
                  <a:extLst>
                    <a:ext uri="{FF2B5EF4-FFF2-40B4-BE49-F238E27FC236}">
                      <a16:creationId xmlns:a16="http://schemas.microsoft.com/office/drawing/2014/main" id="{BFE60333-A1B1-471B-3E7D-EFC40CB3557B}"/>
                    </a:ext>
                  </a:extLst>
                </p:cNvPr>
                <p:cNvPicPr/>
                <p:nvPr/>
              </p:nvPicPr>
              <p:blipFill>
                <a:blip r:embed="rId146"/>
                <a:stretch>
                  <a:fillRect/>
                </a:stretch>
              </p:blipFill>
              <p:spPr>
                <a:xfrm>
                  <a:off x="8342080" y="4723760"/>
                  <a:ext cx="72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3" name="Ink 192">
                  <a:extLst>
                    <a:ext uri="{FF2B5EF4-FFF2-40B4-BE49-F238E27FC236}">
                      <a16:creationId xmlns:a16="http://schemas.microsoft.com/office/drawing/2014/main" id="{D5783DBE-C269-1D02-D8F0-C0C3CBB15626}"/>
                    </a:ext>
                  </a:extLst>
                </p14:cNvPr>
                <p14:cNvContentPartPr/>
                <p14:nvPr/>
              </p14:nvContentPartPr>
              <p14:xfrm>
                <a:off x="8478520" y="4916720"/>
                <a:ext cx="33120" cy="278280"/>
              </p14:xfrm>
            </p:contentPart>
          </mc:Choice>
          <mc:Fallback xmlns="" xmlns:p159="http://schemas.microsoft.com/office/powerpoint/2015/09/main" xmlns:a14="http://schemas.microsoft.com/office/drawing/2010/main" xmlns:a16="http://schemas.microsoft.com/office/drawing/2014/main">
            <p:pic>
              <p:nvPicPr>
                <p:cNvPr id="193" name="Ink 192">
                  <a:extLst>
                    <a:ext uri="{FF2B5EF4-FFF2-40B4-BE49-F238E27FC236}">
                      <a16:creationId xmlns:a16="http://schemas.microsoft.com/office/drawing/2014/main" id="{D5783DBE-C269-1D02-D8F0-C0C3CBB15626}"/>
                    </a:ext>
                  </a:extLst>
                </p:cNvPr>
                <p:cNvPicPr/>
                <p:nvPr/>
              </p:nvPicPr>
              <p:blipFill>
                <a:blip r:embed="rId148"/>
                <a:stretch>
                  <a:fillRect/>
                </a:stretch>
              </p:blipFill>
              <p:spPr>
                <a:xfrm>
                  <a:off x="8447920" y="4886120"/>
                  <a:ext cx="943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4" name="Ink 193">
                  <a:extLst>
                    <a:ext uri="{FF2B5EF4-FFF2-40B4-BE49-F238E27FC236}">
                      <a16:creationId xmlns:a16="http://schemas.microsoft.com/office/drawing/2014/main" id="{B8E82DDA-A208-5CD1-87E3-E4304BE27384}"/>
                    </a:ext>
                  </a:extLst>
                </p14:cNvPr>
                <p14:cNvContentPartPr/>
                <p14:nvPr/>
              </p14:nvContentPartPr>
              <p14:xfrm>
                <a:off x="8594800" y="4900160"/>
                <a:ext cx="252360" cy="289800"/>
              </p14:xfrm>
            </p:contentPart>
          </mc:Choice>
          <mc:Fallback xmlns="" xmlns:p159="http://schemas.microsoft.com/office/powerpoint/2015/09/main" xmlns:a14="http://schemas.microsoft.com/office/drawing/2010/main" xmlns:a16="http://schemas.microsoft.com/office/drawing/2014/main">
            <p:pic>
              <p:nvPicPr>
                <p:cNvPr id="194" name="Ink 193">
                  <a:extLst>
                    <a:ext uri="{FF2B5EF4-FFF2-40B4-BE49-F238E27FC236}">
                      <a16:creationId xmlns:a16="http://schemas.microsoft.com/office/drawing/2014/main" id="{B8E82DDA-A208-5CD1-87E3-E4304BE27384}"/>
                    </a:ext>
                  </a:extLst>
                </p:cNvPr>
                <p:cNvPicPr/>
                <p:nvPr/>
              </p:nvPicPr>
              <p:blipFill>
                <a:blip r:embed="rId150"/>
                <a:stretch>
                  <a:fillRect/>
                </a:stretch>
              </p:blipFill>
              <p:spPr>
                <a:xfrm>
                  <a:off x="8564200" y="4869560"/>
                  <a:ext cx="3139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7" name="Ink 196">
                  <a:extLst>
                    <a:ext uri="{FF2B5EF4-FFF2-40B4-BE49-F238E27FC236}">
                      <a16:creationId xmlns:a16="http://schemas.microsoft.com/office/drawing/2014/main" id="{71F6003B-9B4F-CF3D-0B3D-9B3B795AC001}"/>
                    </a:ext>
                  </a:extLst>
                </p14:cNvPr>
                <p14:cNvContentPartPr/>
                <p14:nvPr/>
              </p14:nvContentPartPr>
              <p14:xfrm>
                <a:off x="8957680" y="4881080"/>
                <a:ext cx="326520" cy="327960"/>
              </p14:xfrm>
            </p:contentPart>
          </mc:Choice>
          <mc:Fallback xmlns="" xmlns:p159="http://schemas.microsoft.com/office/powerpoint/2015/09/main" xmlns:a14="http://schemas.microsoft.com/office/drawing/2010/main" xmlns:a16="http://schemas.microsoft.com/office/drawing/2014/main">
            <p:pic>
              <p:nvPicPr>
                <p:cNvPr id="197" name="Ink 196">
                  <a:extLst>
                    <a:ext uri="{FF2B5EF4-FFF2-40B4-BE49-F238E27FC236}">
                      <a16:creationId xmlns:a16="http://schemas.microsoft.com/office/drawing/2014/main" id="{71F6003B-9B4F-CF3D-0B3D-9B3B795AC001}"/>
                    </a:ext>
                  </a:extLst>
                </p:cNvPr>
                <p:cNvPicPr/>
                <p:nvPr/>
              </p:nvPicPr>
              <p:blipFill>
                <a:blip r:embed="rId152"/>
                <a:stretch>
                  <a:fillRect/>
                </a:stretch>
              </p:blipFill>
              <p:spPr>
                <a:xfrm>
                  <a:off x="8927080" y="4850480"/>
                  <a:ext cx="3877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8" name="Ink 197">
                  <a:extLst>
                    <a:ext uri="{FF2B5EF4-FFF2-40B4-BE49-F238E27FC236}">
                      <a16:creationId xmlns:a16="http://schemas.microsoft.com/office/drawing/2014/main" id="{C96C515A-0FBD-4F04-0290-E10D8ED839FC}"/>
                    </a:ext>
                  </a:extLst>
                </p14:cNvPr>
                <p14:cNvContentPartPr/>
                <p14:nvPr/>
              </p14:nvContentPartPr>
              <p14:xfrm>
                <a:off x="9358000" y="4929680"/>
                <a:ext cx="169560" cy="290160"/>
              </p14:xfrm>
            </p:contentPart>
          </mc:Choice>
          <mc:Fallback xmlns="" xmlns:p159="http://schemas.microsoft.com/office/powerpoint/2015/09/main" xmlns:a14="http://schemas.microsoft.com/office/drawing/2010/main" xmlns:a16="http://schemas.microsoft.com/office/drawing/2014/main">
            <p:pic>
              <p:nvPicPr>
                <p:cNvPr id="198" name="Ink 197">
                  <a:extLst>
                    <a:ext uri="{FF2B5EF4-FFF2-40B4-BE49-F238E27FC236}">
                      <a16:creationId xmlns:a16="http://schemas.microsoft.com/office/drawing/2014/main" id="{C96C515A-0FBD-4F04-0290-E10D8ED839FC}"/>
                    </a:ext>
                  </a:extLst>
                </p:cNvPr>
                <p:cNvPicPr/>
                <p:nvPr/>
              </p:nvPicPr>
              <p:blipFill>
                <a:blip r:embed="rId154"/>
                <a:stretch>
                  <a:fillRect/>
                </a:stretch>
              </p:blipFill>
              <p:spPr>
                <a:xfrm>
                  <a:off x="9327400" y="4899080"/>
                  <a:ext cx="2311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9" name="Ink 198">
                  <a:extLst>
                    <a:ext uri="{FF2B5EF4-FFF2-40B4-BE49-F238E27FC236}">
                      <a16:creationId xmlns:a16="http://schemas.microsoft.com/office/drawing/2014/main" id="{579C5277-5B75-FA8E-0A70-F92A6CDD2132}"/>
                    </a:ext>
                  </a:extLst>
                </p14:cNvPr>
                <p14:cNvContentPartPr/>
                <p14:nvPr/>
              </p14:nvContentPartPr>
              <p14:xfrm>
                <a:off x="9585880" y="4680920"/>
                <a:ext cx="220320" cy="577080"/>
              </p14:xfrm>
            </p:contentPart>
          </mc:Choice>
          <mc:Fallback xmlns="" xmlns:p159="http://schemas.microsoft.com/office/powerpoint/2015/09/main" xmlns:a14="http://schemas.microsoft.com/office/drawing/2010/main" xmlns:a16="http://schemas.microsoft.com/office/drawing/2014/main">
            <p:pic>
              <p:nvPicPr>
                <p:cNvPr id="199" name="Ink 198">
                  <a:extLst>
                    <a:ext uri="{FF2B5EF4-FFF2-40B4-BE49-F238E27FC236}">
                      <a16:creationId xmlns:a16="http://schemas.microsoft.com/office/drawing/2014/main" id="{579C5277-5B75-FA8E-0A70-F92A6CDD2132}"/>
                    </a:ext>
                  </a:extLst>
                </p:cNvPr>
                <p:cNvPicPr/>
                <p:nvPr/>
              </p:nvPicPr>
              <p:blipFill>
                <a:blip r:embed="rId156"/>
                <a:stretch>
                  <a:fillRect/>
                </a:stretch>
              </p:blipFill>
              <p:spPr>
                <a:xfrm>
                  <a:off x="9555280" y="4650320"/>
                  <a:ext cx="28188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1" name="Ink 200">
                  <a:extLst>
                    <a:ext uri="{FF2B5EF4-FFF2-40B4-BE49-F238E27FC236}">
                      <a16:creationId xmlns:a16="http://schemas.microsoft.com/office/drawing/2014/main" id="{FC478364-5DB6-B60F-3599-8E1E1615EAD0}"/>
                    </a:ext>
                  </a:extLst>
                </p14:cNvPr>
                <p14:cNvContentPartPr/>
                <p14:nvPr/>
              </p14:nvContentPartPr>
              <p14:xfrm>
                <a:off x="9858400" y="4890800"/>
                <a:ext cx="219960" cy="270360"/>
              </p14:xfrm>
            </p:contentPart>
          </mc:Choice>
          <mc:Fallback xmlns="" xmlns:p159="http://schemas.microsoft.com/office/powerpoint/2015/09/main" xmlns:a14="http://schemas.microsoft.com/office/drawing/2010/main" xmlns:a16="http://schemas.microsoft.com/office/drawing/2014/main">
            <p:pic>
              <p:nvPicPr>
                <p:cNvPr id="201" name="Ink 200">
                  <a:extLst>
                    <a:ext uri="{FF2B5EF4-FFF2-40B4-BE49-F238E27FC236}">
                      <a16:creationId xmlns:a16="http://schemas.microsoft.com/office/drawing/2014/main" id="{FC478364-5DB6-B60F-3599-8E1E1615EAD0}"/>
                    </a:ext>
                  </a:extLst>
                </p:cNvPr>
                <p:cNvPicPr/>
                <p:nvPr/>
              </p:nvPicPr>
              <p:blipFill>
                <a:blip r:embed="rId158"/>
                <a:stretch>
                  <a:fillRect/>
                </a:stretch>
              </p:blipFill>
              <p:spPr>
                <a:xfrm>
                  <a:off x="9827800" y="4859840"/>
                  <a:ext cx="2811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2" name="Ink 201">
                  <a:extLst>
                    <a:ext uri="{FF2B5EF4-FFF2-40B4-BE49-F238E27FC236}">
                      <a16:creationId xmlns:a16="http://schemas.microsoft.com/office/drawing/2014/main" id="{410AF134-935F-AA25-191B-719DA5798B7B}"/>
                    </a:ext>
                  </a:extLst>
                </p14:cNvPr>
                <p14:cNvContentPartPr/>
                <p14:nvPr/>
              </p14:nvContentPartPr>
              <p14:xfrm>
                <a:off x="10162240" y="4909520"/>
                <a:ext cx="221400" cy="285840"/>
              </p14:xfrm>
            </p:contentPart>
          </mc:Choice>
          <mc:Fallback xmlns="" xmlns:p159="http://schemas.microsoft.com/office/powerpoint/2015/09/main" xmlns:a14="http://schemas.microsoft.com/office/drawing/2010/main" xmlns:a16="http://schemas.microsoft.com/office/drawing/2014/main">
            <p:pic>
              <p:nvPicPr>
                <p:cNvPr id="202" name="Ink 201">
                  <a:extLst>
                    <a:ext uri="{FF2B5EF4-FFF2-40B4-BE49-F238E27FC236}">
                      <a16:creationId xmlns:a16="http://schemas.microsoft.com/office/drawing/2014/main" id="{410AF134-935F-AA25-191B-719DA5798B7B}"/>
                    </a:ext>
                  </a:extLst>
                </p:cNvPr>
                <p:cNvPicPr/>
                <p:nvPr/>
              </p:nvPicPr>
              <p:blipFill>
                <a:blip r:embed="rId160"/>
                <a:stretch>
                  <a:fillRect/>
                </a:stretch>
              </p:blipFill>
              <p:spPr>
                <a:xfrm>
                  <a:off x="10131640" y="4878560"/>
                  <a:ext cx="2829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3" name="Ink 202">
                  <a:extLst>
                    <a:ext uri="{FF2B5EF4-FFF2-40B4-BE49-F238E27FC236}">
                      <a16:creationId xmlns:a16="http://schemas.microsoft.com/office/drawing/2014/main" id="{D1D40EFB-8FA2-DED0-E62E-80B94FD07777}"/>
                    </a:ext>
                  </a:extLst>
                </p14:cNvPr>
                <p14:cNvContentPartPr/>
                <p14:nvPr/>
              </p14:nvContentPartPr>
              <p14:xfrm>
                <a:off x="10492000" y="4662560"/>
                <a:ext cx="46080" cy="534240"/>
              </p14:xfrm>
            </p:contentPart>
          </mc:Choice>
          <mc:Fallback xmlns="" xmlns:p159="http://schemas.microsoft.com/office/powerpoint/2015/09/main" xmlns:a14="http://schemas.microsoft.com/office/drawing/2010/main" xmlns:a16="http://schemas.microsoft.com/office/drawing/2014/main">
            <p:pic>
              <p:nvPicPr>
                <p:cNvPr id="203" name="Ink 202">
                  <a:extLst>
                    <a:ext uri="{FF2B5EF4-FFF2-40B4-BE49-F238E27FC236}">
                      <a16:creationId xmlns:a16="http://schemas.microsoft.com/office/drawing/2014/main" id="{D1D40EFB-8FA2-DED0-E62E-80B94FD07777}"/>
                    </a:ext>
                  </a:extLst>
                </p:cNvPr>
                <p:cNvPicPr/>
                <p:nvPr/>
              </p:nvPicPr>
              <p:blipFill>
                <a:blip r:embed="rId162"/>
                <a:stretch>
                  <a:fillRect/>
                </a:stretch>
              </p:blipFill>
              <p:spPr>
                <a:xfrm>
                  <a:off x="10461400" y="4631960"/>
                  <a:ext cx="10728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4" name="Ink 203">
                  <a:extLst>
                    <a:ext uri="{FF2B5EF4-FFF2-40B4-BE49-F238E27FC236}">
                      <a16:creationId xmlns:a16="http://schemas.microsoft.com/office/drawing/2014/main" id="{A3015D66-0913-F4FA-A5BE-ADB8E3844708}"/>
                    </a:ext>
                  </a:extLst>
                </p14:cNvPr>
                <p14:cNvContentPartPr/>
                <p14:nvPr/>
              </p14:nvContentPartPr>
              <p14:xfrm>
                <a:off x="10414600" y="4907000"/>
                <a:ext cx="286200" cy="106920"/>
              </p14:xfrm>
            </p:contentPart>
          </mc:Choice>
          <mc:Fallback xmlns="" xmlns:p159="http://schemas.microsoft.com/office/powerpoint/2015/09/main" xmlns:a14="http://schemas.microsoft.com/office/drawing/2010/main" xmlns:a16="http://schemas.microsoft.com/office/drawing/2014/main">
            <p:pic>
              <p:nvPicPr>
                <p:cNvPr id="204" name="Ink 203">
                  <a:extLst>
                    <a:ext uri="{FF2B5EF4-FFF2-40B4-BE49-F238E27FC236}">
                      <a16:creationId xmlns:a16="http://schemas.microsoft.com/office/drawing/2014/main" id="{A3015D66-0913-F4FA-A5BE-ADB8E3844708}"/>
                    </a:ext>
                  </a:extLst>
                </p:cNvPr>
                <p:cNvPicPr/>
                <p:nvPr/>
              </p:nvPicPr>
              <p:blipFill>
                <a:blip r:embed="rId164"/>
                <a:stretch>
                  <a:fillRect/>
                </a:stretch>
              </p:blipFill>
              <p:spPr>
                <a:xfrm>
                  <a:off x="10384000" y="4876400"/>
                  <a:ext cx="347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5" name="Ink 204">
                  <a:extLst>
                    <a:ext uri="{FF2B5EF4-FFF2-40B4-BE49-F238E27FC236}">
                      <a16:creationId xmlns:a16="http://schemas.microsoft.com/office/drawing/2014/main" id="{42682ECB-C29D-C915-56A6-AC4056328972}"/>
                    </a:ext>
                  </a:extLst>
                </p14:cNvPr>
                <p14:cNvContentPartPr/>
                <p14:nvPr/>
              </p14:nvContentPartPr>
              <p14:xfrm>
                <a:off x="10749040" y="4719800"/>
                <a:ext cx="12240" cy="185400"/>
              </p14:xfrm>
            </p:contentPart>
          </mc:Choice>
          <mc:Fallback xmlns="" xmlns:p159="http://schemas.microsoft.com/office/powerpoint/2015/09/main" xmlns:a14="http://schemas.microsoft.com/office/drawing/2010/main" xmlns:a16="http://schemas.microsoft.com/office/drawing/2014/main">
            <p:pic>
              <p:nvPicPr>
                <p:cNvPr id="205" name="Ink 204">
                  <a:extLst>
                    <a:ext uri="{FF2B5EF4-FFF2-40B4-BE49-F238E27FC236}">
                      <a16:creationId xmlns:a16="http://schemas.microsoft.com/office/drawing/2014/main" id="{42682ECB-C29D-C915-56A6-AC4056328972}"/>
                    </a:ext>
                  </a:extLst>
                </p:cNvPr>
                <p:cNvPicPr/>
                <p:nvPr/>
              </p:nvPicPr>
              <p:blipFill>
                <a:blip r:embed="rId166"/>
                <a:stretch>
                  <a:fillRect/>
                </a:stretch>
              </p:blipFill>
              <p:spPr>
                <a:xfrm>
                  <a:off x="10718440" y="4689200"/>
                  <a:ext cx="73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6" name="Ink 205">
                  <a:extLst>
                    <a:ext uri="{FF2B5EF4-FFF2-40B4-BE49-F238E27FC236}">
                      <a16:creationId xmlns:a16="http://schemas.microsoft.com/office/drawing/2014/main" id="{67B83C39-6981-DFA6-04AB-F0965DC34317}"/>
                    </a:ext>
                  </a:extLst>
                </p14:cNvPr>
                <p14:cNvContentPartPr/>
                <p14:nvPr/>
              </p14:nvContentPartPr>
              <p14:xfrm>
                <a:off x="10830040" y="4748240"/>
                <a:ext cx="7200" cy="129960"/>
              </p14:xfrm>
            </p:contentPart>
          </mc:Choice>
          <mc:Fallback xmlns="" xmlns:p159="http://schemas.microsoft.com/office/powerpoint/2015/09/main" xmlns:a14="http://schemas.microsoft.com/office/drawing/2010/main" xmlns:a16="http://schemas.microsoft.com/office/drawing/2014/main">
            <p:pic>
              <p:nvPicPr>
                <p:cNvPr id="206" name="Ink 205">
                  <a:extLst>
                    <a:ext uri="{FF2B5EF4-FFF2-40B4-BE49-F238E27FC236}">
                      <a16:creationId xmlns:a16="http://schemas.microsoft.com/office/drawing/2014/main" id="{67B83C39-6981-DFA6-04AB-F0965DC34317}"/>
                    </a:ext>
                  </a:extLst>
                </p:cNvPr>
                <p:cNvPicPr/>
                <p:nvPr/>
              </p:nvPicPr>
              <p:blipFill>
                <a:blip r:embed="rId168"/>
                <a:stretch>
                  <a:fillRect/>
                </a:stretch>
              </p:blipFill>
              <p:spPr>
                <a:xfrm>
                  <a:off x="10799440" y="4717640"/>
                  <a:ext cx="687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08" name="Ink 207">
                  <a:extLst>
                    <a:ext uri="{FF2B5EF4-FFF2-40B4-BE49-F238E27FC236}">
                      <a16:creationId xmlns:a16="http://schemas.microsoft.com/office/drawing/2014/main" id="{03E12088-A2D5-AF99-C275-4A205EF5BD37}"/>
                    </a:ext>
                  </a:extLst>
                </p14:cNvPr>
                <p14:cNvContentPartPr/>
                <p14:nvPr/>
              </p14:nvContentPartPr>
              <p14:xfrm>
                <a:off x="8294560" y="5501720"/>
                <a:ext cx="179280" cy="300240"/>
              </p14:xfrm>
            </p:contentPart>
          </mc:Choice>
          <mc:Fallback xmlns="" xmlns:p159="http://schemas.microsoft.com/office/powerpoint/2015/09/main" xmlns:a14="http://schemas.microsoft.com/office/drawing/2010/main" xmlns:a16="http://schemas.microsoft.com/office/drawing/2014/main">
            <p:pic>
              <p:nvPicPr>
                <p:cNvPr id="208" name="Ink 207">
                  <a:extLst>
                    <a:ext uri="{FF2B5EF4-FFF2-40B4-BE49-F238E27FC236}">
                      <a16:creationId xmlns:a16="http://schemas.microsoft.com/office/drawing/2014/main" id="{03E12088-A2D5-AF99-C275-4A205EF5BD37}"/>
                    </a:ext>
                  </a:extLst>
                </p:cNvPr>
                <p:cNvPicPr/>
                <p:nvPr/>
              </p:nvPicPr>
              <p:blipFill>
                <a:blip r:embed="rId170"/>
                <a:stretch>
                  <a:fillRect/>
                </a:stretch>
              </p:blipFill>
              <p:spPr>
                <a:xfrm>
                  <a:off x="8263960" y="5471120"/>
                  <a:ext cx="2404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9" name="Ink 208">
                  <a:extLst>
                    <a:ext uri="{FF2B5EF4-FFF2-40B4-BE49-F238E27FC236}">
                      <a16:creationId xmlns:a16="http://schemas.microsoft.com/office/drawing/2014/main" id="{E61B950F-A932-5EB2-6FB5-3E6936E6DED8}"/>
                    </a:ext>
                  </a:extLst>
                </p14:cNvPr>
                <p14:cNvContentPartPr/>
                <p14:nvPr/>
              </p14:nvContentPartPr>
              <p14:xfrm>
                <a:off x="8559520" y="5321720"/>
                <a:ext cx="9000" cy="491760"/>
              </p14:xfrm>
            </p:contentPart>
          </mc:Choice>
          <mc:Fallback xmlns="" xmlns:p159="http://schemas.microsoft.com/office/powerpoint/2015/09/main" xmlns:a14="http://schemas.microsoft.com/office/drawing/2010/main" xmlns:a16="http://schemas.microsoft.com/office/drawing/2014/main">
            <p:pic>
              <p:nvPicPr>
                <p:cNvPr id="209" name="Ink 208">
                  <a:extLst>
                    <a:ext uri="{FF2B5EF4-FFF2-40B4-BE49-F238E27FC236}">
                      <a16:creationId xmlns:a16="http://schemas.microsoft.com/office/drawing/2014/main" id="{E61B950F-A932-5EB2-6FB5-3E6936E6DED8}"/>
                    </a:ext>
                  </a:extLst>
                </p:cNvPr>
                <p:cNvPicPr/>
                <p:nvPr/>
              </p:nvPicPr>
              <p:blipFill>
                <a:blip r:embed="rId172"/>
                <a:stretch>
                  <a:fillRect/>
                </a:stretch>
              </p:blipFill>
              <p:spPr>
                <a:xfrm>
                  <a:off x="8528920" y="5291120"/>
                  <a:ext cx="7020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10" name="Ink 209">
                  <a:extLst>
                    <a:ext uri="{FF2B5EF4-FFF2-40B4-BE49-F238E27FC236}">
                      <a16:creationId xmlns:a16="http://schemas.microsoft.com/office/drawing/2014/main" id="{E820AD35-55BC-B7D7-48DF-520F7BCA2AD0}"/>
                    </a:ext>
                  </a:extLst>
                </p14:cNvPr>
                <p14:cNvContentPartPr/>
                <p14:nvPr/>
              </p14:nvContentPartPr>
              <p14:xfrm>
                <a:off x="8643040" y="5502800"/>
                <a:ext cx="149760" cy="268560"/>
              </p14:xfrm>
            </p:contentPart>
          </mc:Choice>
          <mc:Fallback xmlns="" xmlns:p159="http://schemas.microsoft.com/office/powerpoint/2015/09/main" xmlns:a14="http://schemas.microsoft.com/office/drawing/2010/main" xmlns:a16="http://schemas.microsoft.com/office/drawing/2014/main">
            <p:pic>
              <p:nvPicPr>
                <p:cNvPr id="210" name="Ink 209">
                  <a:extLst>
                    <a:ext uri="{FF2B5EF4-FFF2-40B4-BE49-F238E27FC236}">
                      <a16:creationId xmlns:a16="http://schemas.microsoft.com/office/drawing/2014/main" id="{E820AD35-55BC-B7D7-48DF-520F7BCA2AD0}"/>
                    </a:ext>
                  </a:extLst>
                </p:cNvPr>
                <p:cNvPicPr/>
                <p:nvPr/>
              </p:nvPicPr>
              <p:blipFill>
                <a:blip r:embed="rId174"/>
                <a:stretch>
                  <a:fillRect/>
                </a:stretch>
              </p:blipFill>
              <p:spPr>
                <a:xfrm>
                  <a:off x="8612440" y="5472200"/>
                  <a:ext cx="211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11" name="Ink 210">
                  <a:extLst>
                    <a:ext uri="{FF2B5EF4-FFF2-40B4-BE49-F238E27FC236}">
                      <a16:creationId xmlns:a16="http://schemas.microsoft.com/office/drawing/2014/main" id="{185162F2-8E28-3456-CC0C-D58E7A0AD246}"/>
                    </a:ext>
                  </a:extLst>
                </p14:cNvPr>
                <p14:cNvContentPartPr/>
                <p14:nvPr/>
              </p14:nvContentPartPr>
              <p14:xfrm>
                <a:off x="8919520" y="5301920"/>
                <a:ext cx="21600" cy="479520"/>
              </p14:xfrm>
            </p:contentPart>
          </mc:Choice>
          <mc:Fallback xmlns="" xmlns:p159="http://schemas.microsoft.com/office/powerpoint/2015/09/main" xmlns:a14="http://schemas.microsoft.com/office/drawing/2010/main" xmlns:a16="http://schemas.microsoft.com/office/drawing/2014/main">
            <p:pic>
              <p:nvPicPr>
                <p:cNvPr id="211" name="Ink 210">
                  <a:extLst>
                    <a:ext uri="{FF2B5EF4-FFF2-40B4-BE49-F238E27FC236}">
                      <a16:creationId xmlns:a16="http://schemas.microsoft.com/office/drawing/2014/main" id="{185162F2-8E28-3456-CC0C-D58E7A0AD246}"/>
                    </a:ext>
                  </a:extLst>
                </p:cNvPr>
                <p:cNvPicPr/>
                <p:nvPr/>
              </p:nvPicPr>
              <p:blipFill>
                <a:blip r:embed="rId176"/>
                <a:stretch>
                  <a:fillRect/>
                </a:stretch>
              </p:blipFill>
              <p:spPr>
                <a:xfrm>
                  <a:off x="8888560" y="5270960"/>
                  <a:ext cx="8280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12" name="Ink 211">
                  <a:extLst>
                    <a:ext uri="{FF2B5EF4-FFF2-40B4-BE49-F238E27FC236}">
                      <a16:creationId xmlns:a16="http://schemas.microsoft.com/office/drawing/2014/main" id="{3ACBEE3D-BC38-8D74-7773-CD4E02E35CD0}"/>
                    </a:ext>
                  </a:extLst>
                </p14:cNvPr>
                <p14:cNvContentPartPr/>
                <p14:nvPr/>
              </p14:nvContentPartPr>
              <p14:xfrm>
                <a:off x="8837080" y="5500640"/>
                <a:ext cx="253800" cy="102960"/>
              </p14:xfrm>
            </p:contentPart>
          </mc:Choice>
          <mc:Fallback xmlns="" xmlns:p159="http://schemas.microsoft.com/office/powerpoint/2015/09/main" xmlns:a14="http://schemas.microsoft.com/office/drawing/2010/main" xmlns:a16="http://schemas.microsoft.com/office/drawing/2014/main">
            <p:pic>
              <p:nvPicPr>
                <p:cNvPr id="212" name="Ink 211">
                  <a:extLst>
                    <a:ext uri="{FF2B5EF4-FFF2-40B4-BE49-F238E27FC236}">
                      <a16:creationId xmlns:a16="http://schemas.microsoft.com/office/drawing/2014/main" id="{3ACBEE3D-BC38-8D74-7773-CD4E02E35CD0}"/>
                    </a:ext>
                  </a:extLst>
                </p:cNvPr>
                <p:cNvPicPr/>
                <p:nvPr/>
              </p:nvPicPr>
              <p:blipFill>
                <a:blip r:embed="rId178"/>
                <a:stretch>
                  <a:fillRect/>
                </a:stretch>
              </p:blipFill>
              <p:spPr>
                <a:xfrm>
                  <a:off x="8806120" y="5470040"/>
                  <a:ext cx="315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13" name="Ink 212">
                  <a:extLst>
                    <a:ext uri="{FF2B5EF4-FFF2-40B4-BE49-F238E27FC236}">
                      <a16:creationId xmlns:a16="http://schemas.microsoft.com/office/drawing/2014/main" id="{D5D062F4-4507-ABB2-1738-A4134CC3A460}"/>
                    </a:ext>
                  </a:extLst>
                </p14:cNvPr>
                <p14:cNvContentPartPr/>
                <p14:nvPr/>
              </p14:nvContentPartPr>
              <p14:xfrm>
                <a:off x="9148120" y="5304080"/>
                <a:ext cx="190080" cy="492480"/>
              </p14:xfrm>
            </p:contentPart>
          </mc:Choice>
          <mc:Fallback xmlns="" xmlns:p159="http://schemas.microsoft.com/office/powerpoint/2015/09/main" xmlns:a14="http://schemas.microsoft.com/office/drawing/2010/main" xmlns:a16="http://schemas.microsoft.com/office/drawing/2014/main">
            <p:pic>
              <p:nvPicPr>
                <p:cNvPr id="213" name="Ink 212">
                  <a:extLst>
                    <a:ext uri="{FF2B5EF4-FFF2-40B4-BE49-F238E27FC236}">
                      <a16:creationId xmlns:a16="http://schemas.microsoft.com/office/drawing/2014/main" id="{D5D062F4-4507-ABB2-1738-A4134CC3A460}"/>
                    </a:ext>
                  </a:extLst>
                </p:cNvPr>
                <p:cNvPicPr/>
                <p:nvPr/>
              </p:nvPicPr>
              <p:blipFill>
                <a:blip r:embed="rId180"/>
                <a:stretch>
                  <a:fillRect/>
                </a:stretch>
              </p:blipFill>
              <p:spPr>
                <a:xfrm>
                  <a:off x="9117520" y="5273480"/>
                  <a:ext cx="2516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14" name="Ink 213">
                  <a:extLst>
                    <a:ext uri="{FF2B5EF4-FFF2-40B4-BE49-F238E27FC236}">
                      <a16:creationId xmlns:a16="http://schemas.microsoft.com/office/drawing/2014/main" id="{DF914DE7-16A2-173C-FE12-83FA640BCE47}"/>
                    </a:ext>
                  </a:extLst>
                </p14:cNvPr>
                <p14:cNvContentPartPr/>
                <p14:nvPr/>
              </p14:nvContentPartPr>
              <p14:xfrm>
                <a:off x="9439720" y="5525480"/>
                <a:ext cx="9360" cy="256680"/>
              </p14:xfrm>
            </p:contentPart>
          </mc:Choice>
          <mc:Fallback xmlns="" xmlns:p159="http://schemas.microsoft.com/office/powerpoint/2015/09/main" xmlns:a14="http://schemas.microsoft.com/office/drawing/2010/main" xmlns:a16="http://schemas.microsoft.com/office/drawing/2014/main">
            <p:pic>
              <p:nvPicPr>
                <p:cNvPr id="214" name="Ink 213">
                  <a:extLst>
                    <a:ext uri="{FF2B5EF4-FFF2-40B4-BE49-F238E27FC236}">
                      <a16:creationId xmlns:a16="http://schemas.microsoft.com/office/drawing/2014/main" id="{DF914DE7-16A2-173C-FE12-83FA640BCE47}"/>
                    </a:ext>
                  </a:extLst>
                </p:cNvPr>
                <p:cNvPicPr/>
                <p:nvPr/>
              </p:nvPicPr>
              <p:blipFill>
                <a:blip r:embed="rId182"/>
                <a:stretch>
                  <a:fillRect/>
                </a:stretch>
              </p:blipFill>
              <p:spPr>
                <a:xfrm>
                  <a:off x="9409120" y="5494880"/>
                  <a:ext cx="70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15" name="Ink 214">
                  <a:extLst>
                    <a:ext uri="{FF2B5EF4-FFF2-40B4-BE49-F238E27FC236}">
                      <a16:creationId xmlns:a16="http://schemas.microsoft.com/office/drawing/2014/main" id="{B8BEAB9F-47C1-30F2-2D7A-450CF80FEC71}"/>
                    </a:ext>
                  </a:extLst>
                </p14:cNvPr>
                <p14:cNvContentPartPr/>
                <p14:nvPr/>
              </p14:nvContentPartPr>
              <p14:xfrm>
                <a:off x="9408400" y="5369240"/>
                <a:ext cx="35640" cy="42480"/>
              </p14:xfrm>
            </p:contentPart>
          </mc:Choice>
          <mc:Fallback xmlns="" xmlns:p159="http://schemas.microsoft.com/office/powerpoint/2015/09/main" xmlns:a14="http://schemas.microsoft.com/office/drawing/2010/main" xmlns:a16="http://schemas.microsoft.com/office/drawing/2014/main">
            <p:pic>
              <p:nvPicPr>
                <p:cNvPr id="215" name="Ink 214">
                  <a:extLst>
                    <a:ext uri="{FF2B5EF4-FFF2-40B4-BE49-F238E27FC236}">
                      <a16:creationId xmlns:a16="http://schemas.microsoft.com/office/drawing/2014/main" id="{B8BEAB9F-47C1-30F2-2D7A-450CF80FEC71}"/>
                    </a:ext>
                  </a:extLst>
                </p:cNvPr>
                <p:cNvPicPr/>
                <p:nvPr/>
              </p:nvPicPr>
              <p:blipFill>
                <a:blip r:embed="rId184"/>
                <a:stretch>
                  <a:fillRect/>
                </a:stretch>
              </p:blipFill>
              <p:spPr>
                <a:xfrm>
                  <a:off x="9377800" y="5338280"/>
                  <a:ext cx="96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6" name="Ink 215">
                  <a:extLst>
                    <a:ext uri="{FF2B5EF4-FFF2-40B4-BE49-F238E27FC236}">
                      <a16:creationId xmlns:a16="http://schemas.microsoft.com/office/drawing/2014/main" id="{65C6B31D-E6F7-FE57-5A9B-7E0916E016F1}"/>
                    </a:ext>
                  </a:extLst>
                </p14:cNvPr>
                <p14:cNvContentPartPr/>
                <p14:nvPr/>
              </p14:nvContentPartPr>
              <p14:xfrm>
                <a:off x="9543040" y="5477240"/>
                <a:ext cx="189360" cy="327960"/>
              </p14:xfrm>
            </p:contentPart>
          </mc:Choice>
          <mc:Fallback xmlns="" xmlns:p159="http://schemas.microsoft.com/office/powerpoint/2015/09/main" xmlns:a14="http://schemas.microsoft.com/office/drawing/2010/main" xmlns:a16="http://schemas.microsoft.com/office/drawing/2014/main">
            <p:pic>
              <p:nvPicPr>
                <p:cNvPr id="216" name="Ink 215">
                  <a:extLst>
                    <a:ext uri="{FF2B5EF4-FFF2-40B4-BE49-F238E27FC236}">
                      <a16:creationId xmlns:a16="http://schemas.microsoft.com/office/drawing/2014/main" id="{65C6B31D-E6F7-FE57-5A9B-7E0916E016F1}"/>
                    </a:ext>
                  </a:extLst>
                </p:cNvPr>
                <p:cNvPicPr/>
                <p:nvPr/>
              </p:nvPicPr>
              <p:blipFill>
                <a:blip r:embed="rId186"/>
                <a:stretch>
                  <a:fillRect/>
                </a:stretch>
              </p:blipFill>
              <p:spPr>
                <a:xfrm>
                  <a:off x="9512440" y="5446640"/>
                  <a:ext cx="2509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20" name="Ink 219">
                  <a:extLst>
                    <a:ext uri="{FF2B5EF4-FFF2-40B4-BE49-F238E27FC236}">
                      <a16:creationId xmlns:a16="http://schemas.microsoft.com/office/drawing/2014/main" id="{15C7BA2E-0492-27F7-F6B9-851583A803E5}"/>
                    </a:ext>
                  </a:extLst>
                </p14:cNvPr>
                <p14:cNvContentPartPr/>
                <p14:nvPr/>
              </p14:nvContentPartPr>
              <p14:xfrm>
                <a:off x="9814120" y="5486240"/>
                <a:ext cx="210600" cy="550080"/>
              </p14:xfrm>
            </p:contentPart>
          </mc:Choice>
          <mc:Fallback xmlns="" xmlns:p159="http://schemas.microsoft.com/office/powerpoint/2015/09/main" xmlns:a14="http://schemas.microsoft.com/office/drawing/2010/main" xmlns:a16="http://schemas.microsoft.com/office/drawing/2014/main">
            <p:pic>
              <p:nvPicPr>
                <p:cNvPr id="220" name="Ink 219">
                  <a:extLst>
                    <a:ext uri="{FF2B5EF4-FFF2-40B4-BE49-F238E27FC236}">
                      <a16:creationId xmlns:a16="http://schemas.microsoft.com/office/drawing/2014/main" id="{15C7BA2E-0492-27F7-F6B9-851583A803E5}"/>
                    </a:ext>
                  </a:extLst>
                </p:cNvPr>
                <p:cNvPicPr/>
                <p:nvPr/>
              </p:nvPicPr>
              <p:blipFill>
                <a:blip r:embed="rId188"/>
                <a:stretch>
                  <a:fillRect/>
                </a:stretch>
              </p:blipFill>
              <p:spPr>
                <a:xfrm>
                  <a:off x="9783520" y="5455280"/>
                  <a:ext cx="27216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22" name="Ink 221">
                  <a:extLst>
                    <a:ext uri="{FF2B5EF4-FFF2-40B4-BE49-F238E27FC236}">
                      <a16:creationId xmlns:a16="http://schemas.microsoft.com/office/drawing/2014/main" id="{8CD13403-7F09-0663-F190-547061F10B2C}"/>
                    </a:ext>
                  </a:extLst>
                </p14:cNvPr>
                <p14:cNvContentPartPr/>
                <p14:nvPr/>
              </p14:nvContentPartPr>
              <p14:xfrm>
                <a:off x="7245520" y="4863880"/>
                <a:ext cx="876960" cy="550440"/>
              </p14:xfrm>
            </p:contentPart>
          </mc:Choice>
          <mc:Fallback xmlns="" xmlns:p159="http://schemas.microsoft.com/office/powerpoint/2015/09/main" xmlns:a14="http://schemas.microsoft.com/office/drawing/2010/main" xmlns:a16="http://schemas.microsoft.com/office/drawing/2014/main">
            <p:pic>
              <p:nvPicPr>
                <p:cNvPr id="222" name="Ink 221">
                  <a:extLst>
                    <a:ext uri="{FF2B5EF4-FFF2-40B4-BE49-F238E27FC236}">
                      <a16:creationId xmlns:a16="http://schemas.microsoft.com/office/drawing/2014/main" id="{8CD13403-7F09-0663-F190-547061F10B2C}"/>
                    </a:ext>
                  </a:extLst>
                </p:cNvPr>
                <p:cNvPicPr/>
                <p:nvPr/>
              </p:nvPicPr>
              <p:blipFill>
                <a:blip r:embed="rId190"/>
                <a:stretch>
                  <a:fillRect/>
                </a:stretch>
              </p:blipFill>
              <p:spPr>
                <a:xfrm>
                  <a:off x="7214920" y="4832920"/>
                  <a:ext cx="93816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23" name="Ink 222">
                  <a:extLst>
                    <a:ext uri="{FF2B5EF4-FFF2-40B4-BE49-F238E27FC236}">
                      <a16:creationId xmlns:a16="http://schemas.microsoft.com/office/drawing/2014/main" id="{E5420D90-CD1E-CEC0-9B16-435235608CFF}"/>
                    </a:ext>
                  </a:extLst>
                </p14:cNvPr>
                <p14:cNvContentPartPr/>
                <p14:nvPr/>
              </p14:nvContentPartPr>
              <p14:xfrm>
                <a:off x="7169560" y="4843000"/>
                <a:ext cx="280440" cy="253080"/>
              </p14:xfrm>
            </p:contentPart>
          </mc:Choice>
          <mc:Fallback xmlns="" xmlns:p159="http://schemas.microsoft.com/office/powerpoint/2015/09/main" xmlns:a14="http://schemas.microsoft.com/office/drawing/2010/main" xmlns:a16="http://schemas.microsoft.com/office/drawing/2014/main">
            <p:pic>
              <p:nvPicPr>
                <p:cNvPr id="223" name="Ink 222">
                  <a:extLst>
                    <a:ext uri="{FF2B5EF4-FFF2-40B4-BE49-F238E27FC236}">
                      <a16:creationId xmlns:a16="http://schemas.microsoft.com/office/drawing/2014/main" id="{E5420D90-CD1E-CEC0-9B16-435235608CFF}"/>
                    </a:ext>
                  </a:extLst>
                </p:cNvPr>
                <p:cNvPicPr/>
                <p:nvPr/>
              </p:nvPicPr>
              <p:blipFill>
                <a:blip r:embed="rId192"/>
                <a:stretch>
                  <a:fillRect/>
                </a:stretch>
              </p:blipFill>
              <p:spPr>
                <a:xfrm>
                  <a:off x="7138960" y="4812040"/>
                  <a:ext cx="342000" cy="314280"/>
                </a:xfrm>
                <a:prstGeom prst="rect">
                  <a:avLst/>
                </a:prstGeom>
              </p:spPr>
            </p:pic>
          </mc:Fallback>
        </mc:AlternateContent>
      </p:grpSp>
      <p:grpSp>
        <p:nvGrpSpPr>
          <p:cNvPr id="231" name="lips">
            <a:extLst>
              <a:ext uri="{FF2B5EF4-FFF2-40B4-BE49-F238E27FC236}">
                <a16:creationId xmlns:a16="http://schemas.microsoft.com/office/drawing/2014/main" id="{4AAA4BC3-7B9A-D236-3C71-E9B29E216E44}"/>
              </a:ext>
            </a:extLst>
          </p:cNvPr>
          <p:cNvGrpSpPr/>
          <p:nvPr/>
        </p:nvGrpSpPr>
        <p:grpSpPr>
          <a:xfrm>
            <a:off x="2712920" y="2123874"/>
            <a:ext cx="3034662" cy="770486"/>
            <a:chOff x="2712920" y="2123874"/>
            <a:chExt cx="3034662" cy="770486"/>
          </a:xfrm>
        </p:grpSpPr>
        <mc:AlternateContent xmlns:mc="http://schemas.openxmlformats.org/markup-compatibility/2006" xmlns:p14="http://schemas.microsoft.com/office/powerpoint/2010/main">
          <mc:Choice Requires="p14">
            <p:contentPart p14:bwMode="auto" r:id="rId193">
              <p14:nvContentPartPr>
                <p14:cNvPr id="111" name="Ink 110">
                  <a:extLst>
                    <a:ext uri="{FF2B5EF4-FFF2-40B4-BE49-F238E27FC236}">
                      <a16:creationId xmlns:a16="http://schemas.microsoft.com/office/drawing/2014/main" id="{68985DBE-DDA6-9491-05DD-D720877AFA41}"/>
                    </a:ext>
                  </a:extLst>
                </p14:cNvPr>
                <p14:cNvContentPartPr/>
                <p14:nvPr/>
              </p14:nvContentPartPr>
              <p14:xfrm>
                <a:off x="2750360" y="2211080"/>
                <a:ext cx="98640" cy="506160"/>
              </p14:xfrm>
            </p:contentPart>
          </mc:Choice>
          <mc:Fallback xmlns="" xmlns:p159="http://schemas.microsoft.com/office/powerpoint/2015/09/main" xmlns:a14="http://schemas.microsoft.com/office/drawing/2010/main" xmlns:a16="http://schemas.microsoft.com/office/drawing/2014/main">
            <p:pic>
              <p:nvPicPr>
                <p:cNvPr id="111" name="Ink 110">
                  <a:extLst>
                    <a:ext uri="{FF2B5EF4-FFF2-40B4-BE49-F238E27FC236}">
                      <a16:creationId xmlns:a16="http://schemas.microsoft.com/office/drawing/2014/main" id="{68985DBE-DDA6-9491-05DD-D720877AFA41}"/>
                    </a:ext>
                  </a:extLst>
                </p:cNvPr>
                <p:cNvPicPr/>
                <p:nvPr/>
              </p:nvPicPr>
              <p:blipFill>
                <a:blip r:embed="rId194"/>
                <a:stretch>
                  <a:fillRect/>
                </a:stretch>
              </p:blipFill>
              <p:spPr>
                <a:xfrm>
                  <a:off x="2719760" y="2180480"/>
                  <a:ext cx="15984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2" name="Ink 111">
                  <a:extLst>
                    <a:ext uri="{FF2B5EF4-FFF2-40B4-BE49-F238E27FC236}">
                      <a16:creationId xmlns:a16="http://schemas.microsoft.com/office/drawing/2014/main" id="{35ED9BE7-9981-AAC7-236F-AE954929BC04}"/>
                    </a:ext>
                  </a:extLst>
                </p14:cNvPr>
                <p14:cNvContentPartPr/>
                <p14:nvPr/>
              </p14:nvContentPartPr>
              <p14:xfrm>
                <a:off x="2712920" y="2431040"/>
                <a:ext cx="237960" cy="110160"/>
              </p14:xfrm>
            </p:contentPart>
          </mc:Choice>
          <mc:Fallback xmlns="" xmlns:p159="http://schemas.microsoft.com/office/powerpoint/2015/09/main" xmlns:a14="http://schemas.microsoft.com/office/drawing/2010/main" xmlns:a16="http://schemas.microsoft.com/office/drawing/2014/main">
            <p:pic>
              <p:nvPicPr>
                <p:cNvPr id="112" name="Ink 111">
                  <a:extLst>
                    <a:ext uri="{FF2B5EF4-FFF2-40B4-BE49-F238E27FC236}">
                      <a16:creationId xmlns:a16="http://schemas.microsoft.com/office/drawing/2014/main" id="{35ED9BE7-9981-AAC7-236F-AE954929BC04}"/>
                    </a:ext>
                  </a:extLst>
                </p:cNvPr>
                <p:cNvPicPr/>
                <p:nvPr/>
              </p:nvPicPr>
              <p:blipFill>
                <a:blip r:embed="rId196"/>
                <a:stretch>
                  <a:fillRect/>
                </a:stretch>
              </p:blipFill>
              <p:spPr>
                <a:xfrm>
                  <a:off x="2682320" y="2400440"/>
                  <a:ext cx="299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3" name="Ink 112">
                  <a:extLst>
                    <a:ext uri="{FF2B5EF4-FFF2-40B4-BE49-F238E27FC236}">
                      <a16:creationId xmlns:a16="http://schemas.microsoft.com/office/drawing/2014/main" id="{27F8BBE3-21E1-7949-92EC-648C66A5B4A6}"/>
                    </a:ext>
                  </a:extLst>
                </p14:cNvPr>
                <p14:cNvContentPartPr/>
                <p14:nvPr/>
              </p14:nvContentPartPr>
              <p14:xfrm>
                <a:off x="2936840" y="2418080"/>
                <a:ext cx="182160" cy="298800"/>
              </p14:xfrm>
            </p:contentPart>
          </mc:Choice>
          <mc:Fallback xmlns="" xmlns:p159="http://schemas.microsoft.com/office/powerpoint/2015/09/main" xmlns:a14="http://schemas.microsoft.com/office/drawing/2010/main" xmlns:a16="http://schemas.microsoft.com/office/drawing/2014/main">
            <p:pic>
              <p:nvPicPr>
                <p:cNvPr id="113" name="Ink 112">
                  <a:extLst>
                    <a:ext uri="{FF2B5EF4-FFF2-40B4-BE49-F238E27FC236}">
                      <a16:creationId xmlns:a16="http://schemas.microsoft.com/office/drawing/2014/main" id="{27F8BBE3-21E1-7949-92EC-648C66A5B4A6}"/>
                    </a:ext>
                  </a:extLst>
                </p:cNvPr>
                <p:cNvPicPr/>
                <p:nvPr/>
              </p:nvPicPr>
              <p:blipFill>
                <a:blip r:embed="rId198"/>
                <a:stretch>
                  <a:fillRect/>
                </a:stretch>
              </p:blipFill>
              <p:spPr>
                <a:xfrm>
                  <a:off x="2906240" y="2387480"/>
                  <a:ext cx="2433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7" name="Ink 116">
                  <a:extLst>
                    <a:ext uri="{FF2B5EF4-FFF2-40B4-BE49-F238E27FC236}">
                      <a16:creationId xmlns:a16="http://schemas.microsoft.com/office/drawing/2014/main" id="{E2CEDB81-5F1E-4E66-DBA1-58FA08913C33}"/>
                    </a:ext>
                  </a:extLst>
                </p14:cNvPr>
                <p14:cNvContentPartPr/>
                <p14:nvPr/>
              </p14:nvContentPartPr>
              <p14:xfrm>
                <a:off x="3172640" y="2234120"/>
                <a:ext cx="25920" cy="458640"/>
              </p14:xfrm>
            </p:contentPart>
          </mc:Choice>
          <mc:Fallback xmlns="" xmlns:p159="http://schemas.microsoft.com/office/powerpoint/2015/09/main" xmlns:a14="http://schemas.microsoft.com/office/drawing/2010/main" xmlns:a16="http://schemas.microsoft.com/office/drawing/2014/main">
            <p:pic>
              <p:nvPicPr>
                <p:cNvPr id="117" name="Ink 116">
                  <a:extLst>
                    <a:ext uri="{FF2B5EF4-FFF2-40B4-BE49-F238E27FC236}">
                      <a16:creationId xmlns:a16="http://schemas.microsoft.com/office/drawing/2014/main" id="{E2CEDB81-5F1E-4E66-DBA1-58FA08913C33}"/>
                    </a:ext>
                  </a:extLst>
                </p:cNvPr>
                <p:cNvPicPr/>
                <p:nvPr/>
              </p:nvPicPr>
              <p:blipFill>
                <a:blip r:embed="rId200"/>
                <a:stretch>
                  <a:fillRect/>
                </a:stretch>
              </p:blipFill>
              <p:spPr>
                <a:xfrm>
                  <a:off x="3142040" y="2203160"/>
                  <a:ext cx="87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8" name="Ink 117">
                  <a:extLst>
                    <a:ext uri="{FF2B5EF4-FFF2-40B4-BE49-F238E27FC236}">
                      <a16:creationId xmlns:a16="http://schemas.microsoft.com/office/drawing/2014/main" id="{363F838A-B68A-9DBD-168F-B46A56C98E9D}"/>
                    </a:ext>
                  </a:extLst>
                </p14:cNvPr>
                <p14:cNvContentPartPr/>
                <p14:nvPr/>
              </p14:nvContentPartPr>
              <p14:xfrm>
                <a:off x="3297560" y="2242760"/>
                <a:ext cx="12600" cy="460080"/>
              </p14:xfrm>
            </p:contentPart>
          </mc:Choice>
          <mc:Fallback xmlns="" xmlns:p159="http://schemas.microsoft.com/office/powerpoint/2015/09/main" xmlns:a14="http://schemas.microsoft.com/office/drawing/2010/main" xmlns:a16="http://schemas.microsoft.com/office/drawing/2014/main">
            <p:pic>
              <p:nvPicPr>
                <p:cNvPr id="118" name="Ink 117">
                  <a:extLst>
                    <a:ext uri="{FF2B5EF4-FFF2-40B4-BE49-F238E27FC236}">
                      <a16:creationId xmlns:a16="http://schemas.microsoft.com/office/drawing/2014/main" id="{363F838A-B68A-9DBD-168F-B46A56C98E9D}"/>
                    </a:ext>
                  </a:extLst>
                </p:cNvPr>
                <p:cNvPicPr/>
                <p:nvPr/>
              </p:nvPicPr>
              <p:blipFill>
                <a:blip r:embed="rId202"/>
                <a:stretch>
                  <a:fillRect/>
                </a:stretch>
              </p:blipFill>
              <p:spPr>
                <a:xfrm>
                  <a:off x="3266600" y="2212160"/>
                  <a:ext cx="74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9" name="Ink 118">
                  <a:extLst>
                    <a:ext uri="{FF2B5EF4-FFF2-40B4-BE49-F238E27FC236}">
                      <a16:creationId xmlns:a16="http://schemas.microsoft.com/office/drawing/2014/main" id="{053CFA77-C40C-32F1-FC18-C4712459950B}"/>
                    </a:ext>
                  </a:extLst>
                </p14:cNvPr>
                <p14:cNvContentPartPr/>
                <p14:nvPr/>
              </p14:nvContentPartPr>
              <p14:xfrm>
                <a:off x="3675200" y="2244200"/>
                <a:ext cx="25920" cy="447840"/>
              </p14:xfrm>
            </p:contentPart>
          </mc:Choice>
          <mc:Fallback xmlns="" xmlns:p159="http://schemas.microsoft.com/office/powerpoint/2015/09/main" xmlns:a14="http://schemas.microsoft.com/office/drawing/2010/main" xmlns:a16="http://schemas.microsoft.com/office/drawing/2014/main">
            <p:pic>
              <p:nvPicPr>
                <p:cNvPr id="119" name="Ink 118">
                  <a:extLst>
                    <a:ext uri="{FF2B5EF4-FFF2-40B4-BE49-F238E27FC236}">
                      <a16:creationId xmlns:a16="http://schemas.microsoft.com/office/drawing/2014/main" id="{053CFA77-C40C-32F1-FC18-C4712459950B}"/>
                    </a:ext>
                  </a:extLst>
                </p:cNvPr>
                <p:cNvPicPr/>
                <p:nvPr/>
              </p:nvPicPr>
              <p:blipFill>
                <a:blip r:embed="rId204"/>
                <a:stretch>
                  <a:fillRect/>
                </a:stretch>
              </p:blipFill>
              <p:spPr>
                <a:xfrm>
                  <a:off x="3644240" y="2213600"/>
                  <a:ext cx="871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0" name="Ink 119">
                  <a:extLst>
                    <a:ext uri="{FF2B5EF4-FFF2-40B4-BE49-F238E27FC236}">
                      <a16:creationId xmlns:a16="http://schemas.microsoft.com/office/drawing/2014/main" id="{A6A9712F-52A7-F5DD-709E-80FB7388C190}"/>
                    </a:ext>
                  </a:extLst>
                </p14:cNvPr>
                <p14:cNvContentPartPr/>
                <p14:nvPr/>
              </p14:nvContentPartPr>
              <p14:xfrm>
                <a:off x="3776360" y="2413400"/>
                <a:ext cx="23400" cy="261360"/>
              </p14:xfrm>
            </p:contentPart>
          </mc:Choice>
          <mc:Fallback xmlns="" xmlns:p159="http://schemas.microsoft.com/office/powerpoint/2015/09/main" xmlns:a14="http://schemas.microsoft.com/office/drawing/2010/main" xmlns:a16="http://schemas.microsoft.com/office/drawing/2014/main">
            <p:pic>
              <p:nvPicPr>
                <p:cNvPr id="120" name="Ink 119">
                  <a:extLst>
                    <a:ext uri="{FF2B5EF4-FFF2-40B4-BE49-F238E27FC236}">
                      <a16:creationId xmlns:a16="http://schemas.microsoft.com/office/drawing/2014/main" id="{A6A9712F-52A7-F5DD-709E-80FB7388C190}"/>
                    </a:ext>
                  </a:extLst>
                </p:cNvPr>
                <p:cNvPicPr/>
                <p:nvPr/>
              </p:nvPicPr>
              <p:blipFill>
                <a:blip r:embed="rId206"/>
                <a:stretch>
                  <a:fillRect/>
                </a:stretch>
              </p:blipFill>
              <p:spPr>
                <a:xfrm>
                  <a:off x="3745760" y="2382800"/>
                  <a:ext cx="849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1" name="Ink 120">
                  <a:extLst>
                    <a:ext uri="{FF2B5EF4-FFF2-40B4-BE49-F238E27FC236}">
                      <a16:creationId xmlns:a16="http://schemas.microsoft.com/office/drawing/2014/main" id="{7551BB71-2499-1D14-F8DD-AF31642CF0E1}"/>
                    </a:ext>
                  </a:extLst>
                </p14:cNvPr>
                <p14:cNvContentPartPr/>
                <p14:nvPr/>
              </p14:nvContentPartPr>
              <p14:xfrm>
                <a:off x="3762680" y="2220440"/>
                <a:ext cx="30960" cy="20160"/>
              </p14:xfrm>
            </p:contentPart>
          </mc:Choice>
          <mc:Fallback xmlns="" xmlns:p159="http://schemas.microsoft.com/office/powerpoint/2015/09/main" xmlns:a14="http://schemas.microsoft.com/office/drawing/2010/main" xmlns:a16="http://schemas.microsoft.com/office/drawing/2014/main">
            <p:pic>
              <p:nvPicPr>
                <p:cNvPr id="121" name="Ink 120">
                  <a:extLst>
                    <a:ext uri="{FF2B5EF4-FFF2-40B4-BE49-F238E27FC236}">
                      <a16:creationId xmlns:a16="http://schemas.microsoft.com/office/drawing/2014/main" id="{7551BB71-2499-1D14-F8DD-AF31642CF0E1}"/>
                    </a:ext>
                  </a:extLst>
                </p:cNvPr>
                <p:cNvPicPr/>
                <p:nvPr/>
              </p:nvPicPr>
              <p:blipFill>
                <a:blip r:embed="rId208"/>
                <a:stretch>
                  <a:fillRect/>
                </a:stretch>
              </p:blipFill>
              <p:spPr>
                <a:xfrm>
                  <a:off x="3732080" y="2189840"/>
                  <a:ext cx="92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 name="Ink 123">
                  <a:extLst>
                    <a:ext uri="{FF2B5EF4-FFF2-40B4-BE49-F238E27FC236}">
                      <a16:creationId xmlns:a16="http://schemas.microsoft.com/office/drawing/2014/main" id="{ECCB0EFE-F20D-910A-03D9-D222069DD82B}"/>
                    </a:ext>
                  </a:extLst>
                </p14:cNvPr>
                <p14:cNvContentPartPr/>
                <p14:nvPr/>
              </p14:nvContentPartPr>
              <p14:xfrm>
                <a:off x="3897320" y="2458760"/>
                <a:ext cx="23040" cy="435600"/>
              </p14:xfrm>
            </p:contentPart>
          </mc:Choice>
          <mc:Fallback xmlns="" xmlns:p159="http://schemas.microsoft.com/office/powerpoint/2015/09/main" xmlns:a14="http://schemas.microsoft.com/office/drawing/2010/main" xmlns:a16="http://schemas.microsoft.com/office/drawing/2014/main">
            <p:pic>
              <p:nvPicPr>
                <p:cNvPr id="124" name="Ink 123">
                  <a:extLst>
                    <a:ext uri="{FF2B5EF4-FFF2-40B4-BE49-F238E27FC236}">
                      <a16:creationId xmlns:a16="http://schemas.microsoft.com/office/drawing/2014/main" id="{ECCB0EFE-F20D-910A-03D9-D222069DD82B}"/>
                    </a:ext>
                  </a:extLst>
                </p:cNvPr>
                <p:cNvPicPr/>
                <p:nvPr/>
              </p:nvPicPr>
              <p:blipFill>
                <a:blip r:embed="rId210"/>
                <a:stretch>
                  <a:fillRect/>
                </a:stretch>
              </p:blipFill>
              <p:spPr>
                <a:xfrm>
                  <a:off x="3866720" y="2427800"/>
                  <a:ext cx="842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6" name="Ink 125">
                  <a:extLst>
                    <a:ext uri="{FF2B5EF4-FFF2-40B4-BE49-F238E27FC236}">
                      <a16:creationId xmlns:a16="http://schemas.microsoft.com/office/drawing/2014/main" id="{29BE2A38-5D9C-D10E-CBBE-E59BF1102216}"/>
                    </a:ext>
                  </a:extLst>
                </p14:cNvPr>
                <p14:cNvContentPartPr/>
                <p14:nvPr/>
              </p14:nvContentPartPr>
              <p14:xfrm>
                <a:off x="3891920" y="2403680"/>
                <a:ext cx="189000" cy="313560"/>
              </p14:xfrm>
            </p:contentPart>
          </mc:Choice>
          <mc:Fallback xmlns="" xmlns:p159="http://schemas.microsoft.com/office/powerpoint/2015/09/main" xmlns:a14="http://schemas.microsoft.com/office/drawing/2010/main" xmlns:a16="http://schemas.microsoft.com/office/drawing/2014/main">
            <p:pic>
              <p:nvPicPr>
                <p:cNvPr id="126" name="Ink 125">
                  <a:extLst>
                    <a:ext uri="{FF2B5EF4-FFF2-40B4-BE49-F238E27FC236}">
                      <a16:creationId xmlns:a16="http://schemas.microsoft.com/office/drawing/2014/main" id="{29BE2A38-5D9C-D10E-CBBE-E59BF1102216}"/>
                    </a:ext>
                  </a:extLst>
                </p:cNvPr>
                <p:cNvPicPr/>
                <p:nvPr/>
              </p:nvPicPr>
              <p:blipFill>
                <a:blip r:embed="rId212"/>
                <a:stretch>
                  <a:fillRect/>
                </a:stretch>
              </p:blipFill>
              <p:spPr>
                <a:xfrm>
                  <a:off x="3861320" y="2372720"/>
                  <a:ext cx="250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7" name="Ink 126">
                  <a:extLst>
                    <a:ext uri="{FF2B5EF4-FFF2-40B4-BE49-F238E27FC236}">
                      <a16:creationId xmlns:a16="http://schemas.microsoft.com/office/drawing/2014/main" id="{40AE60DF-188C-49B6-95CD-FDB096BC3BB9}"/>
                    </a:ext>
                  </a:extLst>
                </p14:cNvPr>
                <p14:cNvContentPartPr/>
                <p14:nvPr/>
              </p14:nvContentPartPr>
              <p14:xfrm>
                <a:off x="4141400" y="2439680"/>
                <a:ext cx="217800" cy="265680"/>
              </p14:xfrm>
            </p:contentPart>
          </mc:Choice>
          <mc:Fallback xmlns="" xmlns:p159="http://schemas.microsoft.com/office/powerpoint/2015/09/main" xmlns:a14="http://schemas.microsoft.com/office/drawing/2010/main" xmlns:a16="http://schemas.microsoft.com/office/drawing/2014/main">
            <p:pic>
              <p:nvPicPr>
                <p:cNvPr id="127" name="Ink 126">
                  <a:extLst>
                    <a:ext uri="{FF2B5EF4-FFF2-40B4-BE49-F238E27FC236}">
                      <a16:creationId xmlns:a16="http://schemas.microsoft.com/office/drawing/2014/main" id="{40AE60DF-188C-49B6-95CD-FDB096BC3BB9}"/>
                    </a:ext>
                  </a:extLst>
                </p:cNvPr>
                <p:cNvPicPr/>
                <p:nvPr/>
              </p:nvPicPr>
              <p:blipFill>
                <a:blip r:embed="rId214"/>
                <a:stretch>
                  <a:fillRect/>
                </a:stretch>
              </p:blipFill>
              <p:spPr>
                <a:xfrm>
                  <a:off x="4110440" y="2409080"/>
                  <a:ext cx="2793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7" name="Ink 226">
                  <a:extLst>
                    <a:ext uri="{FF2B5EF4-FFF2-40B4-BE49-F238E27FC236}">
                      <a16:creationId xmlns:a16="http://schemas.microsoft.com/office/drawing/2014/main" id="{83C822E9-D4DB-5162-A947-142759EEFF41}"/>
                    </a:ext>
                  </a:extLst>
                </p14:cNvPr>
                <p14:cNvContentPartPr/>
                <p14:nvPr/>
              </p14:nvContentPartPr>
              <p14:xfrm>
                <a:off x="4588382" y="2170674"/>
                <a:ext cx="1107360" cy="303120"/>
              </p14:xfrm>
            </p:contentPart>
          </mc:Choice>
          <mc:Fallback xmlns="" xmlns:p159="http://schemas.microsoft.com/office/powerpoint/2015/09/main" xmlns:a14="http://schemas.microsoft.com/office/drawing/2010/main" xmlns:a16="http://schemas.microsoft.com/office/drawing/2014/main">
            <p:pic>
              <p:nvPicPr>
                <p:cNvPr id="227" name="Ink 226">
                  <a:extLst>
                    <a:ext uri="{FF2B5EF4-FFF2-40B4-BE49-F238E27FC236}">
                      <a16:creationId xmlns:a16="http://schemas.microsoft.com/office/drawing/2014/main" id="{83C822E9-D4DB-5162-A947-142759EEFF41}"/>
                    </a:ext>
                  </a:extLst>
                </p:cNvPr>
                <p:cNvPicPr/>
                <p:nvPr/>
              </p:nvPicPr>
              <p:blipFill>
                <a:blip r:embed="rId216"/>
                <a:stretch>
                  <a:fillRect/>
                </a:stretch>
              </p:blipFill>
              <p:spPr>
                <a:xfrm>
                  <a:off x="4570382" y="2153034"/>
                  <a:ext cx="11430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8" name="Ink 227">
                  <a:extLst>
                    <a:ext uri="{FF2B5EF4-FFF2-40B4-BE49-F238E27FC236}">
                      <a16:creationId xmlns:a16="http://schemas.microsoft.com/office/drawing/2014/main" id="{BAC3C833-4A7D-06EA-9BDC-8409948DA732}"/>
                    </a:ext>
                  </a:extLst>
                </p14:cNvPr>
                <p14:cNvContentPartPr/>
                <p14:nvPr/>
              </p14:nvContentPartPr>
              <p14:xfrm>
                <a:off x="5562542" y="2123874"/>
                <a:ext cx="185040" cy="168120"/>
              </p14:xfrm>
            </p:contentPart>
          </mc:Choice>
          <mc:Fallback xmlns="" xmlns:p159="http://schemas.microsoft.com/office/powerpoint/2015/09/main" xmlns:a14="http://schemas.microsoft.com/office/drawing/2010/main" xmlns:a16="http://schemas.microsoft.com/office/drawing/2014/main">
            <p:pic>
              <p:nvPicPr>
                <p:cNvPr id="228" name="Ink 227">
                  <a:extLst>
                    <a:ext uri="{FF2B5EF4-FFF2-40B4-BE49-F238E27FC236}">
                      <a16:creationId xmlns:a16="http://schemas.microsoft.com/office/drawing/2014/main" id="{BAC3C833-4A7D-06EA-9BDC-8409948DA732}"/>
                    </a:ext>
                  </a:extLst>
                </p:cNvPr>
                <p:cNvPicPr/>
                <p:nvPr/>
              </p:nvPicPr>
              <p:blipFill>
                <a:blip r:embed="rId218"/>
                <a:stretch>
                  <a:fillRect/>
                </a:stretch>
              </p:blipFill>
              <p:spPr>
                <a:xfrm>
                  <a:off x="5544902" y="2105874"/>
                  <a:ext cx="220680" cy="203760"/>
                </a:xfrm>
                <a:prstGeom prst="rect">
                  <a:avLst/>
                </a:prstGeom>
              </p:spPr>
            </p:pic>
          </mc:Fallback>
        </mc:AlternateContent>
      </p:grpSp>
      <p:pic>
        <p:nvPicPr>
          <p:cNvPr id="239" name="Picture 238" descr="A pink lined paper with a spiral&#10;&#10;Description automatically generated">
            <a:extLst>
              <a:ext uri="{FF2B5EF4-FFF2-40B4-BE49-F238E27FC236}">
                <a16:creationId xmlns:a16="http://schemas.microsoft.com/office/drawing/2014/main" id="{E3F208B5-287C-1EA8-1FB9-55DB69029D9B}"/>
              </a:ext>
            </a:extLst>
          </p:cNvPr>
          <p:cNvPicPr>
            <a:picLocks noChangeAspect="1"/>
          </p:cNvPicPr>
          <p:nvPr/>
        </p:nvPicPr>
        <p:blipFill>
          <a:blip r:embed="rId219" cstate="screen">
            <a:extLst>
              <a:ext uri="{28A0092B-C50C-407E-A947-70E740481C1C}">
                <a14:useLocalDpi xmlns:a14="http://schemas.microsoft.com/office/drawing/2010/main"/>
              </a:ext>
            </a:extLst>
          </a:blip>
          <a:stretch>
            <a:fillRect/>
          </a:stretch>
        </p:blipFill>
        <p:spPr>
          <a:xfrm rot="21166971">
            <a:off x="-14541703" y="-3296171"/>
            <a:ext cx="13005637" cy="11509861"/>
          </a:xfrm>
          <a:prstGeom prst="rect">
            <a:avLst/>
          </a:prstGeom>
        </p:spPr>
      </p:pic>
      <p:pic>
        <p:nvPicPr>
          <p:cNvPr id="240" name="Picture 239" descr="A close-up of a paper&#10;&#10;Description automatically generated">
            <a:extLst>
              <a:ext uri="{FF2B5EF4-FFF2-40B4-BE49-F238E27FC236}">
                <a16:creationId xmlns:a16="http://schemas.microsoft.com/office/drawing/2014/main" id="{5A614B7E-F045-6393-3DB5-07AAB5541881}"/>
              </a:ext>
            </a:extLst>
          </p:cNvPr>
          <p:cNvPicPr>
            <a:picLocks noChangeAspect="1"/>
          </p:cNvPicPr>
          <p:nvPr/>
        </p:nvPicPr>
        <p:blipFill>
          <a:blip r:embed="rId220" cstate="screen">
            <a:extLst>
              <a:ext uri="{28A0092B-C50C-407E-A947-70E740481C1C}">
                <a14:useLocalDpi xmlns:a14="http://schemas.microsoft.com/office/drawing/2010/main"/>
              </a:ext>
            </a:extLst>
          </a:blip>
          <a:stretch>
            <a:fillRect/>
          </a:stretch>
        </p:blipFill>
        <p:spPr>
          <a:xfrm rot="21383668">
            <a:off x="2246066" y="-13817744"/>
            <a:ext cx="10583717" cy="13364303"/>
          </a:xfrm>
          <a:prstGeom prst="rect">
            <a:avLst/>
          </a:prstGeom>
          <a:effectLst>
            <a:outerShdw blurRad="226400" algn="ctr" rotWithShape="0">
              <a:prstClr val="black">
                <a:alpha val="20000"/>
              </a:prstClr>
            </a:outerShdw>
          </a:effectLst>
        </p:spPr>
      </p:pic>
      <p:pic>
        <p:nvPicPr>
          <p:cNvPr id="241" name="Picture 240" descr="A pink card with a cartoon of a person&#10;&#10;Description automatically generated">
            <a:extLst>
              <a:ext uri="{FF2B5EF4-FFF2-40B4-BE49-F238E27FC236}">
                <a16:creationId xmlns:a16="http://schemas.microsoft.com/office/drawing/2014/main" id="{E84F1AF8-FD6F-9541-FBDB-C667CA476CEA}"/>
              </a:ext>
            </a:extLst>
          </p:cNvPr>
          <p:cNvPicPr>
            <a:picLocks noChangeAspect="1"/>
          </p:cNvPicPr>
          <p:nvPr/>
        </p:nvPicPr>
        <p:blipFill>
          <a:blip r:embed="rId221" cstate="screen">
            <a:extLst>
              <a:ext uri="{28A0092B-C50C-407E-A947-70E740481C1C}">
                <a14:useLocalDpi xmlns:a14="http://schemas.microsoft.com/office/drawing/2010/main"/>
              </a:ext>
            </a:extLst>
          </a:blip>
          <a:stretch>
            <a:fillRect/>
          </a:stretch>
        </p:blipFill>
        <p:spPr>
          <a:xfrm rot="1229235">
            <a:off x="13948184" y="2971649"/>
            <a:ext cx="5152107" cy="3710862"/>
          </a:xfrm>
          <a:prstGeom prst="rect">
            <a:avLst/>
          </a:prstGeom>
        </p:spPr>
      </p:pic>
    </p:spTree>
    <p:extLst>
      <p:ext uri="{BB962C8B-B14F-4D97-AF65-F5344CB8AC3E}">
        <p14:creationId xmlns:p14="http://schemas.microsoft.com/office/powerpoint/2010/main" val="1902250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3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900" decel="100000" fill="hold"/>
                                        <p:tgtEl>
                                          <p:spTgt spid="1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23" fill="hold">
                            <p:stCondLst>
                              <p:cond delay="1400"/>
                            </p:stCondLst>
                            <p:childTnLst>
                              <p:par>
                                <p:cTn id="24" presetID="63" presetClass="entr" presetSubtype="0" fill="hold" nodeType="afterEffect">
                                  <p:stCondLst>
                                    <p:cond delay="0"/>
                                  </p:stCondLst>
                                  <p:childTnLst>
                                    <p:set>
                                      <p:cBhvr>
                                        <p:cTn id="25" dur="1" fill="hold">
                                          <p:stCondLst>
                                            <p:cond delay="0"/>
                                          </p:stCondLst>
                                        </p:cTn>
                                        <p:tgtEl>
                                          <p:spTgt spid="225"/>
                                        </p:tgtEl>
                                        <p:attrNameLst>
                                          <p:attrName>style.visibility</p:attrName>
                                        </p:attrNameLst>
                                      </p:cBhvr>
                                      <p:to>
                                        <p:strVal val="visible"/>
                                      </p:to>
                                    </p:set>
                                    <p:anim calcmode="lin" valueType="num">
                                      <p:cBhvr>
                                        <p:cTn id="26" dur="1000" fill="hold"/>
                                        <p:tgtEl>
                                          <p:spTgt spid="225"/>
                                        </p:tgtEl>
                                        <p:attrNameLst>
                                          <p:attrName>drawProgress</p:attrName>
                                        </p:attrNameLst>
                                      </p:cBhvr>
                                      <p:tavLst>
                                        <p:tav tm="0">
                                          <p:val>
                                            <p:fltVal val="0"/>
                                          </p:val>
                                        </p:tav>
                                        <p:tav tm="100000">
                                          <p:val>
                                            <p:fltVal val="1"/>
                                          </p:val>
                                        </p:tav>
                                      </p:tavLst>
                                    </p:anim>
                                  </p:childTnLst>
                                </p:cTn>
                              </p:par>
                            </p:childTnLst>
                          </p:cTn>
                        </p:par>
                        <p:par>
                          <p:cTn id="27" fill="hold">
                            <p:stCondLst>
                              <p:cond delay="2400"/>
                            </p:stCondLst>
                            <p:childTnLst>
                              <p:par>
                                <p:cTn id="28" presetID="63" presetClass="entr" presetSubtype="0" fill="hold" nodeType="afterEffect">
                                  <p:stCondLst>
                                    <p:cond delay="0"/>
                                  </p:stCondLst>
                                  <p:childTnLst>
                                    <p:set>
                                      <p:cBhvr>
                                        <p:cTn id="29" dur="1" fill="hold">
                                          <p:stCondLst>
                                            <p:cond delay="0"/>
                                          </p:stCondLst>
                                        </p:cTn>
                                        <p:tgtEl>
                                          <p:spTgt spid="226"/>
                                        </p:tgtEl>
                                        <p:attrNameLst>
                                          <p:attrName>style.visibility</p:attrName>
                                        </p:attrNameLst>
                                      </p:cBhvr>
                                      <p:to>
                                        <p:strVal val="visible"/>
                                      </p:to>
                                    </p:set>
                                    <p:anim calcmode="lin" valueType="num">
                                      <p:cBhvr>
                                        <p:cTn id="30" dur="1000" fill="hold"/>
                                        <p:tgtEl>
                                          <p:spTgt spid="226"/>
                                        </p:tgtEl>
                                        <p:attrNameLst>
                                          <p:attrName>drawProgress</p:attrName>
                                        </p:attrNameLst>
                                      </p:cBhvr>
                                      <p:tavLst>
                                        <p:tav tm="0">
                                          <p:val>
                                            <p:fltVal val="0"/>
                                          </p:val>
                                        </p:tav>
                                        <p:tav tm="100000">
                                          <p:val>
                                            <p:fltVal val="1"/>
                                          </p:val>
                                        </p:tav>
                                      </p:tavLst>
                                    </p:anim>
                                  </p:childTnLst>
                                </p:cTn>
                              </p:par>
                            </p:childTnLst>
                          </p:cTn>
                        </p:par>
                        <p:par>
                          <p:cTn id="31" fill="hold">
                            <p:stCondLst>
                              <p:cond delay="3400"/>
                            </p:stCondLst>
                            <p:childTnLst>
                              <p:par>
                                <p:cTn id="32" presetID="63" presetClass="entr" presetSubtype="0" fill="hold" nodeType="afterEffect">
                                  <p:stCondLst>
                                    <p:cond delay="0"/>
                                  </p:stCondLst>
                                  <p:childTnLst>
                                    <p:set>
                                      <p:cBhvr>
                                        <p:cTn id="33" dur="1" fill="hold">
                                          <p:stCondLst>
                                            <p:cond delay="0"/>
                                          </p:stCondLst>
                                        </p:cTn>
                                        <p:tgtEl>
                                          <p:spTgt spid="231"/>
                                        </p:tgtEl>
                                        <p:attrNameLst>
                                          <p:attrName>style.visibility</p:attrName>
                                        </p:attrNameLst>
                                      </p:cBhvr>
                                      <p:to>
                                        <p:strVal val="visible"/>
                                      </p:to>
                                    </p:set>
                                    <p:anim calcmode="lin" valueType="num">
                                      <p:cBhvr>
                                        <p:cTn id="34" dur="1000" fill="hold"/>
                                        <p:tgtEl>
                                          <p:spTgt spid="231"/>
                                        </p:tgtEl>
                                        <p:attrNameLst>
                                          <p:attrName>drawProgress</p:attrName>
                                        </p:attrNameLst>
                                      </p:cBhvr>
                                      <p:tavLst>
                                        <p:tav tm="0">
                                          <p:val>
                                            <p:fltVal val="0"/>
                                          </p:val>
                                        </p:tav>
                                        <p:tav tm="100000">
                                          <p:val>
                                            <p:fltVal val="1"/>
                                          </p:val>
                                        </p:tav>
                                      </p:tavLst>
                                    </p:anim>
                                  </p:childTnLst>
                                </p:cTn>
                              </p:par>
                            </p:childTnLst>
                          </p:cTn>
                        </p:par>
                        <p:par>
                          <p:cTn id="35" fill="hold">
                            <p:stCondLst>
                              <p:cond delay="4400"/>
                            </p:stCondLst>
                            <p:childTnLst>
                              <p:par>
                                <p:cTn id="36" presetID="63" presetClass="entr" presetSubtype="0" fill="hold" nodeType="afterEffect">
                                  <p:stCondLst>
                                    <p:cond delay="0"/>
                                  </p:stCondLst>
                                  <p:childTnLst>
                                    <p:set>
                                      <p:cBhvr>
                                        <p:cTn id="37" dur="1" fill="hold">
                                          <p:stCondLst>
                                            <p:cond delay="0"/>
                                          </p:stCondLst>
                                        </p:cTn>
                                        <p:tgtEl>
                                          <p:spTgt spid="232"/>
                                        </p:tgtEl>
                                        <p:attrNameLst>
                                          <p:attrName>style.visibility</p:attrName>
                                        </p:attrNameLst>
                                      </p:cBhvr>
                                      <p:to>
                                        <p:strVal val="visible"/>
                                      </p:to>
                                    </p:set>
                                    <p:anim calcmode="lin" valueType="num">
                                      <p:cBhvr>
                                        <p:cTn id="38" dur="1000" fill="hold"/>
                                        <p:tgtEl>
                                          <p:spTgt spid="232"/>
                                        </p:tgtEl>
                                        <p:attrNameLst>
                                          <p:attrName>drawProgress</p:attrName>
                                        </p:attrNameLst>
                                      </p:cBhvr>
                                      <p:tavLst>
                                        <p:tav tm="0">
                                          <p:val>
                                            <p:fltVal val="0"/>
                                          </p:val>
                                        </p:tav>
                                        <p:tav tm="100000">
                                          <p:val>
                                            <p:fltVal val="1"/>
                                          </p:val>
                                        </p:tav>
                                      </p:tavLst>
                                    </p:anim>
                                  </p:childTnLst>
                                </p:cTn>
                              </p:par>
                            </p:childTnLst>
                          </p:cTn>
                        </p:par>
                        <p:par>
                          <p:cTn id="39" fill="hold">
                            <p:stCondLst>
                              <p:cond delay="5400"/>
                            </p:stCondLst>
                            <p:childTnLst>
                              <p:par>
                                <p:cTn id="40" presetID="63" presetClass="entr" presetSubtype="0" fill="hold" nodeType="afterEffect">
                                  <p:stCondLst>
                                    <p:cond delay="0"/>
                                  </p:stCondLst>
                                  <p:childTnLst>
                                    <p:set>
                                      <p:cBhvr>
                                        <p:cTn id="41" dur="1" fill="hold">
                                          <p:stCondLst>
                                            <p:cond delay="0"/>
                                          </p:stCondLst>
                                        </p:cTn>
                                        <p:tgtEl>
                                          <p:spTgt spid="237"/>
                                        </p:tgtEl>
                                        <p:attrNameLst>
                                          <p:attrName>style.visibility</p:attrName>
                                        </p:attrNameLst>
                                      </p:cBhvr>
                                      <p:to>
                                        <p:strVal val="visible"/>
                                      </p:to>
                                    </p:set>
                                    <p:anim calcmode="lin" valueType="num">
                                      <p:cBhvr>
                                        <p:cTn id="42" dur="1000" fill="hold"/>
                                        <p:tgtEl>
                                          <p:spTgt spid="237"/>
                                        </p:tgtEl>
                                        <p:attrNameLst>
                                          <p:attrName>drawProgress</p:attrName>
                                        </p:attrNameLst>
                                      </p:cBhvr>
                                      <p:tavLst>
                                        <p:tav tm="0">
                                          <p:val>
                                            <p:fltVal val="0"/>
                                          </p:val>
                                        </p:tav>
                                        <p:tav tm="100000">
                                          <p:val>
                                            <p:fltVal val="1"/>
                                          </p:val>
                                        </p:tav>
                                      </p:tavLst>
                                    </p:anim>
                                  </p:childTnLst>
                                </p:cTn>
                              </p:par>
                            </p:childTnLst>
                          </p:cTn>
                        </p:par>
                        <p:par>
                          <p:cTn id="43" fill="hold">
                            <p:stCondLst>
                              <p:cond delay="6400"/>
                            </p:stCondLst>
                            <p:childTnLst>
                              <p:par>
                                <p:cTn id="44" presetID="63" presetClass="entr" presetSubtype="0" fill="hold" nodeType="afterEffect">
                                  <p:stCondLst>
                                    <p:cond delay="0"/>
                                  </p:stCondLst>
                                  <p:childTnLst>
                                    <p:set>
                                      <p:cBhvr>
                                        <p:cTn id="45" dur="1" fill="hold">
                                          <p:stCondLst>
                                            <p:cond delay="0"/>
                                          </p:stCondLst>
                                        </p:cTn>
                                        <p:tgtEl>
                                          <p:spTgt spid="238"/>
                                        </p:tgtEl>
                                        <p:attrNameLst>
                                          <p:attrName>style.visibility</p:attrName>
                                        </p:attrNameLst>
                                      </p:cBhvr>
                                      <p:to>
                                        <p:strVal val="visible"/>
                                      </p:to>
                                    </p:set>
                                    <p:anim calcmode="lin" valueType="num">
                                      <p:cBhvr>
                                        <p:cTn id="46" dur="1000" fill="hold"/>
                                        <p:tgtEl>
                                          <p:spTgt spid="238"/>
                                        </p:tgtEl>
                                        <p:attrNameLst>
                                          <p:attrName>drawProgress</p:attrName>
                                        </p:attrNameLst>
                                      </p:cBhvr>
                                      <p:tavLst>
                                        <p:tav tm="0">
                                          <p:val>
                                            <p:fltVal val="0"/>
                                          </p:val>
                                        </p:tav>
                                        <p:tav tm="100000">
                                          <p:val>
                                            <p:fltVal val="1"/>
                                          </p:val>
                                        </p:tav>
                                      </p:tavLst>
                                    </p:anim>
                                  </p:childTnLst>
                                </p:cTn>
                              </p:par>
                            </p:childTnLst>
                          </p:cTn>
                        </p:par>
                        <p:par>
                          <p:cTn id="47" fill="hold">
                            <p:stCondLst>
                              <p:cond delay="7400"/>
                            </p:stCondLst>
                            <p:childTnLst>
                              <p:par>
                                <p:cTn id="48" presetID="63" presetClass="entr" presetSubtype="0" fill="hold" nodeType="afterEffect">
                                  <p:stCondLst>
                                    <p:cond delay="0"/>
                                  </p:stCondLst>
                                  <p:childTnLst>
                                    <p:set>
                                      <p:cBhvr>
                                        <p:cTn id="49" dur="1" fill="hold">
                                          <p:stCondLst>
                                            <p:cond delay="0"/>
                                          </p:stCondLst>
                                        </p:cTn>
                                        <p:tgtEl>
                                          <p:spTgt spid="236"/>
                                        </p:tgtEl>
                                        <p:attrNameLst>
                                          <p:attrName>style.visibility</p:attrName>
                                        </p:attrNameLst>
                                      </p:cBhvr>
                                      <p:to>
                                        <p:strVal val="visible"/>
                                      </p:to>
                                    </p:set>
                                    <p:anim calcmode="lin" valueType="num">
                                      <p:cBhvr>
                                        <p:cTn id="50" dur="1000" fill="hold"/>
                                        <p:tgtEl>
                                          <p:spTgt spid="23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447A-0072-B930-F328-5F4663C6BE59}"/>
              </a:ext>
            </a:extLst>
          </p:cNvPr>
          <p:cNvSpPr>
            <a:spLocks noGrp="1"/>
          </p:cNvSpPr>
          <p:nvPr>
            <p:ph type="title"/>
          </p:nvPr>
        </p:nvSpPr>
        <p:spPr>
          <a:xfrm>
            <a:off x="648726" y="2012944"/>
            <a:ext cx="3786530" cy="3403003"/>
          </a:xfrm>
        </p:spPr>
        <p:txBody>
          <a:bodyPr anchor="t">
            <a:normAutofit/>
          </a:bodyPr>
          <a:lstStyle/>
          <a:p>
            <a:pPr>
              <a:lnSpc>
                <a:spcPct val="80000"/>
              </a:lnSpc>
            </a:pPr>
            <a:r>
              <a:rPr lang="en-GB" sz="7200" dirty="0"/>
              <a:t>BARBIE SHOWS HER AGE!</a:t>
            </a:r>
          </a:p>
        </p:txBody>
      </p:sp>
      <p:sp>
        <p:nvSpPr>
          <p:cNvPr id="5" name="TextBox 4">
            <a:extLst>
              <a:ext uri="{FF2B5EF4-FFF2-40B4-BE49-F238E27FC236}">
                <a16:creationId xmlns:a16="http://schemas.microsoft.com/office/drawing/2014/main" id="{BEEE1742-516F-F564-7D23-B3A22F083133}"/>
              </a:ext>
            </a:extLst>
          </p:cNvPr>
          <p:cNvSpPr txBox="1"/>
          <p:nvPr/>
        </p:nvSpPr>
        <p:spPr>
          <a:xfrm>
            <a:off x="648726" y="4798243"/>
            <a:ext cx="3169130" cy="1477328"/>
          </a:xfrm>
          <a:prstGeom prst="rect">
            <a:avLst/>
          </a:prstGeom>
          <a:noFill/>
        </p:spPr>
        <p:txBody>
          <a:bodyPr wrap="square">
            <a:spAutoFit/>
          </a:bodyPr>
          <a:lstStyle/>
          <a:p>
            <a:r>
              <a:rPr lang="en-HK" dirty="0">
                <a:solidFill>
                  <a:schemeClr val="tx2"/>
                </a:solidFill>
                <a:effectLst/>
                <a:latin typeface="Barlow" pitchFamily="2" charset="77"/>
              </a:rPr>
              <a:t>Barbie brand sales at their lowest in at least 23 years. The doll brand also represents a much lower percentage of overall sales for Mattel.</a:t>
            </a:r>
            <a:endParaRPr lang="en-GB" dirty="0">
              <a:solidFill>
                <a:schemeClr val="tx2"/>
              </a:solidFill>
              <a:latin typeface="Barlow" pitchFamily="2" charset="77"/>
            </a:endParaRPr>
          </a:p>
        </p:txBody>
      </p:sp>
      <p:sp>
        <p:nvSpPr>
          <p:cNvPr id="6" name="Rectangle 5">
            <a:extLst>
              <a:ext uri="{FF2B5EF4-FFF2-40B4-BE49-F238E27FC236}">
                <a16:creationId xmlns:a16="http://schemas.microsoft.com/office/drawing/2014/main" id="{4A09F5EB-3317-BBE2-59B4-DA79851A0373}"/>
              </a:ext>
            </a:extLst>
          </p:cNvPr>
          <p:cNvSpPr/>
          <p:nvPr/>
        </p:nvSpPr>
        <p:spPr>
          <a:xfrm>
            <a:off x="4628561" y="1941922"/>
            <a:ext cx="6749591" cy="43928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graph showing the growth of the stock market&#10;&#10;Description automatically generated">
            <a:extLst>
              <a:ext uri="{FF2B5EF4-FFF2-40B4-BE49-F238E27FC236}">
                <a16:creationId xmlns:a16="http://schemas.microsoft.com/office/drawing/2014/main" id="{68CC2612-FA4F-E241-9904-6BDAF888F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60055" y="2215299"/>
            <a:ext cx="6286602" cy="3846136"/>
          </a:xfrm>
          <a:prstGeom prst="rect">
            <a:avLst/>
          </a:prstGeom>
        </p:spPr>
      </p:pic>
    </p:spTree>
    <p:extLst>
      <p:ext uri="{BB962C8B-B14F-4D97-AF65-F5344CB8AC3E}">
        <p14:creationId xmlns:p14="http://schemas.microsoft.com/office/powerpoint/2010/main" val="2449376978"/>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Ryan Gosling as Ken in the 'Barbie' movie">
            <a:extLst>
              <a:ext uri="{FF2B5EF4-FFF2-40B4-BE49-F238E27FC236}">
                <a16:creationId xmlns:a16="http://schemas.microsoft.com/office/drawing/2014/main" id="{EC3FDC16-6F83-6877-745F-5960ED0718E6}"/>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b="22762"/>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5EF20CA3-7F01-AF9B-A30E-E91CD0225C27}"/>
              </a:ext>
            </a:extLst>
          </p:cNvPr>
          <p:cNvSpPr>
            <a:spLocks noGrp="1"/>
          </p:cNvSpPr>
          <p:nvPr>
            <p:ph type="title"/>
          </p:nvPr>
        </p:nvSpPr>
        <p:spPr/>
        <p:txBody>
          <a:bodyPr>
            <a:normAutofit/>
          </a:bodyPr>
          <a:lstStyle/>
          <a:p>
            <a:r>
              <a:rPr lang="en-GB" dirty="0"/>
              <a:t>Its Ken-</a:t>
            </a:r>
            <a:r>
              <a:rPr lang="en-GB" dirty="0" err="1"/>
              <a:t>tastic</a:t>
            </a:r>
            <a:r>
              <a:rPr lang="en-GB" dirty="0"/>
              <a:t>!</a:t>
            </a:r>
          </a:p>
        </p:txBody>
      </p:sp>
      <p:pic>
        <p:nvPicPr>
          <p:cNvPr id="8" name="Picture 7" descr="A blue palm trees on a black background&#10;&#10;Description automatically generated">
            <a:extLst>
              <a:ext uri="{FF2B5EF4-FFF2-40B4-BE49-F238E27FC236}">
                <a16:creationId xmlns:a16="http://schemas.microsoft.com/office/drawing/2014/main" id="{C450B030-AF04-67D4-CB32-7920354C3A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8471" y="4192264"/>
            <a:ext cx="2782061" cy="2897295"/>
          </a:xfrm>
          <a:prstGeom prst="rect">
            <a:avLst/>
          </a:prstGeom>
        </p:spPr>
      </p:pic>
    </p:spTree>
    <p:extLst>
      <p:ext uri="{BB962C8B-B14F-4D97-AF65-F5344CB8AC3E}">
        <p14:creationId xmlns:p14="http://schemas.microsoft.com/office/powerpoint/2010/main" val="2718712074"/>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7370E06B-C31E-10D3-4698-25039A09D2D7}"/>
              </a:ext>
            </a:extLst>
          </p:cNvPr>
          <p:cNvPicPr>
            <a:picLocks noChangeAspect="1" noChangeArrowheads="1"/>
          </p:cNvPicPr>
          <p:nvPr/>
        </p:nvPicPr>
        <p:blipFill rotWithShape="1">
          <a:blip r:embed="rId2"/>
          <a:srcRect t="18468" b="50000"/>
          <a:stretch/>
        </p:blipFill>
        <p:spPr bwMode="auto">
          <a:xfrm>
            <a:off x="556931" y="1107395"/>
            <a:ext cx="11078135" cy="5239895"/>
          </a:xfrm>
          <a:prstGeom prst="roundRect">
            <a:avLst>
              <a:gd name="adj" fmla="val 7942"/>
            </a:avLst>
          </a:prstGeom>
          <a:solidFill>
            <a:schemeClr val="bg1"/>
          </a:solidFill>
        </p:spPr>
      </p:pic>
      <p:pic>
        <p:nvPicPr>
          <p:cNvPr id="5" name="Picture 4" descr="A pink shell with black background&#10;&#10;Description automatically generated">
            <a:extLst>
              <a:ext uri="{FF2B5EF4-FFF2-40B4-BE49-F238E27FC236}">
                <a16:creationId xmlns:a16="http://schemas.microsoft.com/office/drawing/2014/main" id="{37F771D8-8B50-686E-F797-DD08AF4521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600000" flipH="1">
            <a:off x="10307491" y="135676"/>
            <a:ext cx="1850859" cy="1609725"/>
          </a:xfrm>
          <a:prstGeom prst="rect">
            <a:avLst/>
          </a:prstGeom>
        </p:spPr>
      </p:pic>
      <p:sp>
        <p:nvSpPr>
          <p:cNvPr id="2" name="Title 1">
            <a:extLst>
              <a:ext uri="{FF2B5EF4-FFF2-40B4-BE49-F238E27FC236}">
                <a16:creationId xmlns:a16="http://schemas.microsoft.com/office/drawing/2014/main" id="{03B8D143-1B29-EE3F-BA98-5884A5C5FFB0}"/>
              </a:ext>
            </a:extLst>
          </p:cNvPr>
          <p:cNvSpPr>
            <a:spLocks noGrp="1"/>
          </p:cNvSpPr>
          <p:nvPr>
            <p:ph type="title"/>
          </p:nvPr>
        </p:nvSpPr>
        <p:spPr/>
        <p:txBody>
          <a:bodyPr/>
          <a:lstStyle/>
          <a:p>
            <a:r>
              <a:rPr lang="en-GB" dirty="0"/>
              <a:t>Doll-</a:t>
            </a:r>
            <a:r>
              <a:rPr lang="en-GB" dirty="0" err="1"/>
              <a:t>icious</a:t>
            </a:r>
            <a:r>
              <a:rPr lang="en-GB" dirty="0"/>
              <a:t> Diva</a:t>
            </a:r>
          </a:p>
        </p:txBody>
      </p:sp>
      <p:pic>
        <p:nvPicPr>
          <p:cNvPr id="4" name="Picture 3" descr="A pink shell with black background&#10;&#10;Description automatically generated">
            <a:extLst>
              <a:ext uri="{FF2B5EF4-FFF2-40B4-BE49-F238E27FC236}">
                <a16:creationId xmlns:a16="http://schemas.microsoft.com/office/drawing/2014/main" id="{9A8F9BE1-7F3F-7000-119E-30FEEB838C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9000000">
            <a:off x="33650" y="135676"/>
            <a:ext cx="1850859" cy="1609725"/>
          </a:xfrm>
          <a:prstGeom prst="rect">
            <a:avLst/>
          </a:prstGeom>
        </p:spPr>
      </p:pic>
    </p:spTree>
    <p:extLst>
      <p:ext uri="{BB962C8B-B14F-4D97-AF65-F5344CB8AC3E}">
        <p14:creationId xmlns:p14="http://schemas.microsoft.com/office/powerpoint/2010/main" val="1155818544"/>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76651ED-363B-F5CB-68A6-AF18666B290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7941" b="7941"/>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D1D95D16-3769-842E-02DD-A9EF949BC833}"/>
              </a:ext>
            </a:extLst>
          </p:cNvPr>
          <p:cNvSpPr>
            <a:spLocks noGrp="1"/>
          </p:cNvSpPr>
          <p:nvPr>
            <p:ph type="title"/>
          </p:nvPr>
        </p:nvSpPr>
        <p:spPr/>
        <p:txBody>
          <a:bodyPr/>
          <a:lstStyle/>
          <a:p>
            <a:r>
              <a:rPr lang="en-GB" dirty="0"/>
              <a:t>Pink Palace</a:t>
            </a:r>
          </a:p>
        </p:txBody>
      </p:sp>
    </p:spTree>
    <p:extLst>
      <p:ext uri="{BB962C8B-B14F-4D97-AF65-F5344CB8AC3E}">
        <p14:creationId xmlns:p14="http://schemas.microsoft.com/office/powerpoint/2010/main" val="3256484212"/>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F9F572E-ECB8-06A0-1CD6-F75F89FE3D10}"/>
              </a:ext>
            </a:extLst>
          </p:cNvPr>
          <p:cNvPicPr>
            <a:picLocks noChangeAspect="1" noChangeArrowheads="1"/>
          </p:cNvPicPr>
          <p:nvPr/>
        </p:nvPicPr>
        <p:blipFill rotWithShape="1">
          <a:blip r:embed="rId2"/>
          <a:srcRect t="15266" b="581"/>
          <a:stretch/>
        </p:blipFill>
        <p:spPr bwMode="auto">
          <a:xfrm>
            <a:off x="556931" y="1107395"/>
            <a:ext cx="11078135" cy="5239895"/>
          </a:xfrm>
          <a:prstGeom prst="roundRect">
            <a:avLst>
              <a:gd name="adj" fmla="val 7942"/>
            </a:avLst>
          </a:prstGeom>
          <a:solidFill>
            <a:schemeClr val="bg1"/>
          </a:solidFill>
        </p:spPr>
      </p:pic>
      <p:sp>
        <p:nvSpPr>
          <p:cNvPr id="2" name="Title 1">
            <a:extLst>
              <a:ext uri="{FF2B5EF4-FFF2-40B4-BE49-F238E27FC236}">
                <a16:creationId xmlns:a16="http://schemas.microsoft.com/office/drawing/2014/main" id="{45420DDA-F7B5-2F53-BED8-8D36D555AD2C}"/>
              </a:ext>
            </a:extLst>
          </p:cNvPr>
          <p:cNvSpPr>
            <a:spLocks noGrp="1"/>
          </p:cNvSpPr>
          <p:nvPr>
            <p:ph type="title"/>
          </p:nvPr>
        </p:nvSpPr>
        <p:spPr>
          <a:xfrm>
            <a:off x="838198" y="205228"/>
            <a:ext cx="10515600" cy="1804334"/>
          </a:xfrm>
        </p:spPr>
        <p:txBody>
          <a:bodyPr>
            <a:noAutofit/>
          </a:bodyPr>
          <a:lstStyle/>
          <a:p>
            <a:r>
              <a:rPr lang="en-GB" sz="10300" dirty="0"/>
              <a:t>Power of Pink</a:t>
            </a:r>
          </a:p>
        </p:txBody>
      </p:sp>
    </p:spTree>
    <p:extLst>
      <p:ext uri="{BB962C8B-B14F-4D97-AF65-F5344CB8AC3E}">
        <p14:creationId xmlns:p14="http://schemas.microsoft.com/office/powerpoint/2010/main" val="730486673"/>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2" name="Picture 31" descr="A heart shaped area with a pink text&#10;&#10;Description automatically generated">
            <a:extLst>
              <a:ext uri="{FF2B5EF4-FFF2-40B4-BE49-F238E27FC236}">
                <a16:creationId xmlns:a16="http://schemas.microsoft.com/office/drawing/2014/main" id="{E41720F6-CBFA-1683-DE42-F69703BC7FAC}"/>
              </a:ext>
            </a:extLst>
          </p:cNvPr>
          <p:cNvPicPr>
            <a:picLocks noChangeAspect="1"/>
          </p:cNvPicPr>
          <p:nvPr/>
        </p:nvPicPr>
        <p:blipFill>
          <a:blip r:embed="rId4">
            <a:alphaModFix/>
          </a:blip>
          <a:stretch>
            <a:fillRect/>
          </a:stretch>
        </p:blipFill>
        <p:spPr>
          <a:xfrm>
            <a:off x="-5166" y="0"/>
            <a:ext cx="12192000" cy="6858000"/>
          </a:xfrm>
          <a:prstGeom prst="rect">
            <a:avLst/>
          </a:prstGeom>
        </p:spPr>
      </p:pic>
      <p:pic>
        <p:nvPicPr>
          <p:cNvPr id="31" name="Picture 30" descr="A heart shaped island with a plane in the middle&#10;&#10;Description automatically generated">
            <a:extLst>
              <a:ext uri="{FF2B5EF4-FFF2-40B4-BE49-F238E27FC236}">
                <a16:creationId xmlns:a16="http://schemas.microsoft.com/office/drawing/2014/main" id="{EC345D9F-5CC5-6669-FF9F-9C80F1950612}"/>
              </a:ext>
            </a:extLst>
          </p:cNvPr>
          <p:cNvPicPr>
            <a:picLocks noChangeAspect="1"/>
          </p:cNvPicPr>
          <p:nvPr/>
        </p:nvPicPr>
        <p:blipFill>
          <a:blip r:embed="rId5"/>
          <a:stretch>
            <a:fillRect/>
          </a:stretch>
        </p:blipFill>
        <p:spPr>
          <a:xfrm>
            <a:off x="0" y="0"/>
            <a:ext cx="12192000" cy="6858000"/>
          </a:xfrm>
          <a:prstGeom prst="rect">
            <a:avLst/>
          </a:prstGeom>
        </p:spPr>
      </p:pic>
      <p:pic>
        <p:nvPicPr>
          <p:cNvPr id="18" name="y2mate.com - Barbie  Main Trailer_1080p.mp4">
            <a:hlinkClick r:id="" action="ppaction://media"/>
            <a:extLst>
              <a:ext uri="{FF2B5EF4-FFF2-40B4-BE49-F238E27FC236}">
                <a16:creationId xmlns:a16="http://schemas.microsoft.com/office/drawing/2014/main" id="{57A9AE47-EE20-117D-CEFC-E74A81E61A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465" t="5852" r="3239" b="5852"/>
          <a:stretch/>
        </p:blipFill>
        <p:spPr>
          <a:xfrm>
            <a:off x="0" y="0"/>
            <a:ext cx="12192000" cy="6858000"/>
          </a:xfrm>
          <a:prstGeom prst="rect">
            <a:avLst/>
          </a:prstGeom>
        </p:spPr>
      </p:pic>
      <p:sp>
        <p:nvSpPr>
          <p:cNvPr id="2" name="Freeform 1">
            <a:extLst>
              <a:ext uri="{FF2B5EF4-FFF2-40B4-BE49-F238E27FC236}">
                <a16:creationId xmlns:a16="http://schemas.microsoft.com/office/drawing/2014/main" id="{9574EEA6-E9FF-DE75-DDD3-0BB80F5C6EDD}"/>
              </a:ext>
            </a:extLst>
          </p:cNvPr>
          <p:cNvSpPr/>
          <p:nvPr/>
        </p:nvSpPr>
        <p:spPr>
          <a:xfrm>
            <a:off x="-12189658" y="-5597186"/>
            <a:ext cx="42986223" cy="23601832"/>
          </a:xfrm>
          <a:custGeom>
            <a:avLst/>
            <a:gdLst>
              <a:gd name="connsiteX0" fmla="*/ 531044 w 11481847"/>
              <a:gd name="connsiteY0" fmla="*/ 0 h 6304174"/>
              <a:gd name="connsiteX1" fmla="*/ 10950803 w 11481847"/>
              <a:gd name="connsiteY1" fmla="*/ 0 h 6304174"/>
              <a:gd name="connsiteX2" fmla="*/ 11481847 w 11481847"/>
              <a:gd name="connsiteY2" fmla="*/ 531044 h 6304174"/>
              <a:gd name="connsiteX3" fmla="*/ 11481847 w 11481847"/>
              <a:gd name="connsiteY3" fmla="*/ 5773130 h 6304174"/>
              <a:gd name="connsiteX4" fmla="*/ 10950803 w 11481847"/>
              <a:gd name="connsiteY4" fmla="*/ 6304174 h 6304174"/>
              <a:gd name="connsiteX5" fmla="*/ 6124274 w 11481847"/>
              <a:gd name="connsiteY5" fmla="*/ 6304174 h 6304174"/>
              <a:gd name="connsiteX6" fmla="*/ 6025299 w 11481847"/>
              <a:gd name="connsiteY6" fmla="*/ 6108344 h 6304174"/>
              <a:gd name="connsiteX7" fmla="*/ 5728430 w 11481847"/>
              <a:gd name="connsiteY7" fmla="*/ 4808417 h 6304174"/>
              <a:gd name="connsiteX8" fmla="*/ 5983721 w 11481847"/>
              <a:gd name="connsiteY8" fmla="*/ 4094511 h 6304174"/>
              <a:gd name="connsiteX9" fmla="*/ 6887489 w 11481847"/>
              <a:gd name="connsiteY9" fmla="*/ 3046454 h 6304174"/>
              <a:gd name="connsiteX10" fmla="*/ 6845385 w 11481847"/>
              <a:gd name="connsiteY10" fmla="*/ 1790114 h 6304174"/>
              <a:gd name="connsiteX11" fmla="*/ 6736352 w 11481847"/>
              <a:gd name="connsiteY11" fmla="*/ 1444009 h 6304174"/>
              <a:gd name="connsiteX12" fmla="*/ 7136992 w 11481847"/>
              <a:gd name="connsiteY12" fmla="*/ 1563040 h 6304174"/>
              <a:gd name="connsiteX13" fmla="*/ 7481136 w 11481847"/>
              <a:gd name="connsiteY13" fmla="*/ 2784758 h 6304174"/>
              <a:gd name="connsiteX14" fmla="*/ 6475775 w 11481847"/>
              <a:gd name="connsiteY14" fmla="*/ 3953322 h 6304174"/>
              <a:gd name="connsiteX15" fmla="*/ 6228192 w 11481847"/>
              <a:gd name="connsiteY15" fmla="*/ 4795637 h 6304174"/>
              <a:gd name="connsiteX16" fmla="*/ 6647970 w 11481847"/>
              <a:gd name="connsiteY16" fmla="*/ 5465344 h 6304174"/>
              <a:gd name="connsiteX17" fmla="*/ 7776902 w 11481847"/>
              <a:gd name="connsiteY17" fmla="*/ 5047384 h 6304174"/>
              <a:gd name="connsiteX18" fmla="*/ 7725654 w 11481847"/>
              <a:gd name="connsiteY18" fmla="*/ 4633606 h 6304174"/>
              <a:gd name="connsiteX19" fmla="*/ 7609455 w 11481847"/>
              <a:gd name="connsiteY19" fmla="*/ 4828670 h 6304174"/>
              <a:gd name="connsiteX20" fmla="*/ 7264042 w 11481847"/>
              <a:gd name="connsiteY20" fmla="*/ 4444261 h 6304174"/>
              <a:gd name="connsiteX21" fmla="*/ 8390958 w 11481847"/>
              <a:gd name="connsiteY21" fmla="*/ 3410483 h 6304174"/>
              <a:gd name="connsiteX22" fmla="*/ 8831882 w 11481847"/>
              <a:gd name="connsiteY22" fmla="*/ 2338591 h 6304174"/>
              <a:gd name="connsiteX23" fmla="*/ 7228079 w 11481847"/>
              <a:gd name="connsiteY23" fmla="*/ 274278 h 6304174"/>
              <a:gd name="connsiteX24" fmla="*/ 6338570 w 11481847"/>
              <a:gd name="connsiteY24" fmla="*/ 590668 h 6304174"/>
              <a:gd name="connsiteX25" fmla="*/ 6318813 w 11481847"/>
              <a:gd name="connsiteY25" fmla="*/ 300270 h 6304174"/>
              <a:gd name="connsiteX26" fmla="*/ 5963060 w 11481847"/>
              <a:gd name="connsiteY26" fmla="*/ 373486 h 6304174"/>
              <a:gd name="connsiteX27" fmla="*/ 5975060 w 11481847"/>
              <a:gd name="connsiteY27" fmla="*/ 624158 h 6304174"/>
              <a:gd name="connsiteX28" fmla="*/ 5651691 w 11481847"/>
              <a:gd name="connsiteY28" fmla="*/ 514209 h 6304174"/>
              <a:gd name="connsiteX29" fmla="*/ 4581060 w 11481847"/>
              <a:gd name="connsiteY29" fmla="*/ 585659 h 6304174"/>
              <a:gd name="connsiteX30" fmla="*/ 3790194 w 11481847"/>
              <a:gd name="connsiteY30" fmla="*/ 1049298 h 6304174"/>
              <a:gd name="connsiteX31" fmla="*/ 3572749 w 11481847"/>
              <a:gd name="connsiteY31" fmla="*/ 1246007 h 6304174"/>
              <a:gd name="connsiteX32" fmla="*/ 2681943 w 11481847"/>
              <a:gd name="connsiteY32" fmla="*/ 2023008 h 6304174"/>
              <a:gd name="connsiteX33" fmla="*/ 2751225 w 11481847"/>
              <a:gd name="connsiteY33" fmla="*/ 2299534 h 6304174"/>
              <a:gd name="connsiteX34" fmla="*/ 2979373 w 11481847"/>
              <a:gd name="connsiteY34" fmla="*/ 2486009 h 6304174"/>
              <a:gd name="connsiteX35" fmla="*/ 3019179 w 11481847"/>
              <a:gd name="connsiteY35" fmla="*/ 2860859 h 6304174"/>
              <a:gd name="connsiteX36" fmla="*/ 3092572 w 11481847"/>
              <a:gd name="connsiteY36" fmla="*/ 2994957 h 6304174"/>
              <a:gd name="connsiteX37" fmla="*/ 2886314 w 11481847"/>
              <a:gd name="connsiteY37" fmla="*/ 3096096 h 6304174"/>
              <a:gd name="connsiteX38" fmla="*/ 3046422 w 11481847"/>
              <a:gd name="connsiteY38" fmla="*/ 3231004 h 6304174"/>
              <a:gd name="connsiteX39" fmla="*/ 2821941 w 11481847"/>
              <a:gd name="connsiteY39" fmla="*/ 3559536 h 6304174"/>
              <a:gd name="connsiteX40" fmla="*/ 2935905 w 11481847"/>
              <a:gd name="connsiteY40" fmla="*/ 3849859 h 6304174"/>
              <a:gd name="connsiteX41" fmla="*/ 2885085 w 11481847"/>
              <a:gd name="connsiteY41" fmla="*/ 4235830 h 6304174"/>
              <a:gd name="connsiteX42" fmla="*/ 2973079 w 11481847"/>
              <a:gd name="connsiteY42" fmla="*/ 4396649 h 6304174"/>
              <a:gd name="connsiteX43" fmla="*/ 3151617 w 11481847"/>
              <a:gd name="connsiteY43" fmla="*/ 4720394 h 6304174"/>
              <a:gd name="connsiteX44" fmla="*/ 3498607 w 11481847"/>
              <a:gd name="connsiteY44" fmla="*/ 5101577 h 6304174"/>
              <a:gd name="connsiteX45" fmla="*/ 3961398 w 11481847"/>
              <a:gd name="connsiteY45" fmla="*/ 5021448 h 6304174"/>
              <a:gd name="connsiteX46" fmla="*/ 4401742 w 11481847"/>
              <a:gd name="connsiteY46" fmla="*/ 4933171 h 6304174"/>
              <a:gd name="connsiteX47" fmla="*/ 4554965 w 11481847"/>
              <a:gd name="connsiteY47" fmla="*/ 5230361 h 6304174"/>
              <a:gd name="connsiteX48" fmla="*/ 4774234 w 11481847"/>
              <a:gd name="connsiteY48" fmla="*/ 6128059 h 6304174"/>
              <a:gd name="connsiteX49" fmla="*/ 4747812 w 11481847"/>
              <a:gd name="connsiteY49" fmla="*/ 6304174 h 6304174"/>
              <a:gd name="connsiteX50" fmla="*/ 531044 w 11481847"/>
              <a:gd name="connsiteY50" fmla="*/ 6304174 h 6304174"/>
              <a:gd name="connsiteX51" fmla="*/ 0 w 11481847"/>
              <a:gd name="connsiteY51" fmla="*/ 5773130 h 6304174"/>
              <a:gd name="connsiteX52" fmla="*/ 0 w 11481847"/>
              <a:gd name="connsiteY52" fmla="*/ 531044 h 630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81847" h="6304174">
                <a:moveTo>
                  <a:pt x="531044" y="0"/>
                </a:moveTo>
                <a:lnTo>
                  <a:pt x="10950803" y="0"/>
                </a:lnTo>
                <a:lnTo>
                  <a:pt x="11481847" y="531044"/>
                </a:lnTo>
                <a:lnTo>
                  <a:pt x="11481847" y="5773130"/>
                </a:lnTo>
                <a:lnTo>
                  <a:pt x="10950803" y="6304174"/>
                </a:lnTo>
                <a:lnTo>
                  <a:pt x="6124274" y="6304174"/>
                </a:lnTo>
                <a:lnTo>
                  <a:pt x="6025299" y="6108344"/>
                </a:lnTo>
                <a:cubicBezTo>
                  <a:pt x="5838338" y="5696785"/>
                  <a:pt x="5731694" y="5238004"/>
                  <a:pt x="5728430" y="4808417"/>
                </a:cubicBezTo>
                <a:cubicBezTo>
                  <a:pt x="5725475" y="4420023"/>
                  <a:pt x="5772066" y="4272344"/>
                  <a:pt x="5983721" y="4094511"/>
                </a:cubicBezTo>
                <a:cubicBezTo>
                  <a:pt x="6346838" y="3789423"/>
                  <a:pt x="6706698" y="3583325"/>
                  <a:pt x="6887489" y="3046454"/>
                </a:cubicBezTo>
                <a:cubicBezTo>
                  <a:pt x="7031698" y="2618225"/>
                  <a:pt x="6978939" y="2200312"/>
                  <a:pt x="6845385" y="1790114"/>
                </a:cubicBezTo>
                <a:cubicBezTo>
                  <a:pt x="6821033" y="1715310"/>
                  <a:pt x="6715144" y="1493626"/>
                  <a:pt x="6736352" y="1444009"/>
                </a:cubicBezTo>
                <a:cubicBezTo>
                  <a:pt x="6874421" y="1416802"/>
                  <a:pt x="7057066" y="1502298"/>
                  <a:pt x="7136992" y="1563040"/>
                </a:cubicBezTo>
                <a:cubicBezTo>
                  <a:pt x="7436028" y="1790331"/>
                  <a:pt x="7595508" y="2361143"/>
                  <a:pt x="7481136" y="2784758"/>
                </a:cubicBezTo>
                <a:cubicBezTo>
                  <a:pt x="7324573" y="3364654"/>
                  <a:pt x="6804273" y="3618090"/>
                  <a:pt x="6475775" y="3953322"/>
                </a:cubicBezTo>
                <a:cubicBezTo>
                  <a:pt x="6244200" y="4189646"/>
                  <a:pt x="6225508" y="4360198"/>
                  <a:pt x="6228192" y="4795637"/>
                </a:cubicBezTo>
                <a:cubicBezTo>
                  <a:pt x="6230275" y="5132661"/>
                  <a:pt x="6429853" y="5367290"/>
                  <a:pt x="6647970" y="5465344"/>
                </a:cubicBezTo>
                <a:cubicBezTo>
                  <a:pt x="6979161" y="5614223"/>
                  <a:pt x="7617384" y="5359434"/>
                  <a:pt x="7776902" y="5047384"/>
                </a:cubicBezTo>
                <a:cubicBezTo>
                  <a:pt x="7866536" y="4872044"/>
                  <a:pt x="7801386" y="4749467"/>
                  <a:pt x="7725654" y="4633606"/>
                </a:cubicBezTo>
                <a:cubicBezTo>
                  <a:pt x="7683333" y="4740619"/>
                  <a:pt x="7687989" y="4772173"/>
                  <a:pt x="7609455" y="4828670"/>
                </a:cubicBezTo>
                <a:cubicBezTo>
                  <a:pt x="7361776" y="5006830"/>
                  <a:pt x="7098219" y="4726645"/>
                  <a:pt x="7264042" y="4444261"/>
                </a:cubicBezTo>
                <a:cubicBezTo>
                  <a:pt x="7294008" y="4393229"/>
                  <a:pt x="8302794" y="3495091"/>
                  <a:pt x="8390958" y="3410483"/>
                </a:cubicBezTo>
                <a:cubicBezTo>
                  <a:pt x="8649018" y="3139681"/>
                  <a:pt x="8839960" y="2785292"/>
                  <a:pt x="8831882" y="2338591"/>
                </a:cubicBezTo>
                <a:cubicBezTo>
                  <a:pt x="8818278" y="1585989"/>
                  <a:pt x="8095832" y="306655"/>
                  <a:pt x="7228079" y="274278"/>
                </a:cubicBezTo>
                <a:cubicBezTo>
                  <a:pt x="6545281" y="248795"/>
                  <a:pt x="6479151" y="539902"/>
                  <a:pt x="6338570" y="590668"/>
                </a:cubicBezTo>
                <a:cubicBezTo>
                  <a:pt x="6333321" y="496533"/>
                  <a:pt x="6349535" y="372539"/>
                  <a:pt x="6318813" y="300270"/>
                </a:cubicBezTo>
                <a:cubicBezTo>
                  <a:pt x="6228539" y="285802"/>
                  <a:pt x="6008822" y="291172"/>
                  <a:pt x="5963060" y="373486"/>
                </a:cubicBezTo>
                <a:cubicBezTo>
                  <a:pt x="5936678" y="455543"/>
                  <a:pt x="6041330" y="461130"/>
                  <a:pt x="5975060" y="624158"/>
                </a:cubicBezTo>
                <a:cubicBezTo>
                  <a:pt x="5903926" y="616034"/>
                  <a:pt x="5741893" y="540198"/>
                  <a:pt x="5651691" y="514209"/>
                </a:cubicBezTo>
                <a:cubicBezTo>
                  <a:pt x="5326455" y="420517"/>
                  <a:pt x="4888383" y="471513"/>
                  <a:pt x="4581060" y="585659"/>
                </a:cubicBezTo>
                <a:cubicBezTo>
                  <a:pt x="4291278" y="693286"/>
                  <a:pt x="4013425" y="870606"/>
                  <a:pt x="3790194" y="1049298"/>
                </a:cubicBezTo>
                <a:cubicBezTo>
                  <a:pt x="3712826" y="1111226"/>
                  <a:pt x="3657898" y="1191990"/>
                  <a:pt x="3572749" y="1246007"/>
                </a:cubicBezTo>
                <a:cubicBezTo>
                  <a:pt x="3337863" y="1395007"/>
                  <a:pt x="2956027" y="1150512"/>
                  <a:pt x="2681943" y="2023008"/>
                </a:cubicBezTo>
                <a:cubicBezTo>
                  <a:pt x="2633099" y="2178479"/>
                  <a:pt x="2627916" y="2228008"/>
                  <a:pt x="2751225" y="2299534"/>
                </a:cubicBezTo>
                <a:cubicBezTo>
                  <a:pt x="2850313" y="2357004"/>
                  <a:pt x="2954089" y="2372016"/>
                  <a:pt x="2979373" y="2486009"/>
                </a:cubicBezTo>
                <a:cubicBezTo>
                  <a:pt x="3010670" y="2627129"/>
                  <a:pt x="2942415" y="2749985"/>
                  <a:pt x="3019179" y="2860859"/>
                </a:cubicBezTo>
                <a:cubicBezTo>
                  <a:pt x="3050425" y="2905990"/>
                  <a:pt x="3077212" y="2927337"/>
                  <a:pt x="3092572" y="2994957"/>
                </a:cubicBezTo>
                <a:cubicBezTo>
                  <a:pt x="3133666" y="3175897"/>
                  <a:pt x="3025245" y="3210536"/>
                  <a:pt x="2886314" y="3096096"/>
                </a:cubicBezTo>
                <a:cubicBezTo>
                  <a:pt x="2896510" y="3173602"/>
                  <a:pt x="2998229" y="3177641"/>
                  <a:pt x="3046422" y="3231004"/>
                </a:cubicBezTo>
                <a:cubicBezTo>
                  <a:pt x="3012369" y="3364615"/>
                  <a:pt x="2914485" y="3489976"/>
                  <a:pt x="2821941" y="3559536"/>
                </a:cubicBezTo>
                <a:cubicBezTo>
                  <a:pt x="2615678" y="3714566"/>
                  <a:pt x="2883608" y="3762178"/>
                  <a:pt x="2935905" y="3849859"/>
                </a:cubicBezTo>
                <a:cubicBezTo>
                  <a:pt x="3059264" y="4056669"/>
                  <a:pt x="2803814" y="4109226"/>
                  <a:pt x="2885085" y="4235830"/>
                </a:cubicBezTo>
                <a:cubicBezTo>
                  <a:pt x="2916505" y="4284777"/>
                  <a:pt x="2999588" y="4301932"/>
                  <a:pt x="2973079" y="4396649"/>
                </a:cubicBezTo>
                <a:cubicBezTo>
                  <a:pt x="2916478" y="4598856"/>
                  <a:pt x="3078363" y="4485135"/>
                  <a:pt x="3151617" y="4720394"/>
                </a:cubicBezTo>
                <a:cubicBezTo>
                  <a:pt x="3213484" y="4919080"/>
                  <a:pt x="2974744" y="5188203"/>
                  <a:pt x="3498607" y="5101577"/>
                </a:cubicBezTo>
                <a:cubicBezTo>
                  <a:pt x="3654929" y="5075728"/>
                  <a:pt x="3807740" y="5049899"/>
                  <a:pt x="3961398" y="5021448"/>
                </a:cubicBezTo>
                <a:cubicBezTo>
                  <a:pt x="4087765" y="4998052"/>
                  <a:pt x="4290265" y="4920262"/>
                  <a:pt x="4401742" y="4933171"/>
                </a:cubicBezTo>
                <a:cubicBezTo>
                  <a:pt x="4443561" y="5036103"/>
                  <a:pt x="4506220" y="5130985"/>
                  <a:pt x="4554965" y="5230361"/>
                </a:cubicBezTo>
                <a:cubicBezTo>
                  <a:pt x="4708265" y="5542868"/>
                  <a:pt x="4795995" y="5764659"/>
                  <a:pt x="4774234" y="6128059"/>
                </a:cubicBezTo>
                <a:lnTo>
                  <a:pt x="4747812" y="6304174"/>
                </a:lnTo>
                <a:lnTo>
                  <a:pt x="531044" y="6304174"/>
                </a:lnTo>
                <a:lnTo>
                  <a:pt x="0" y="5773130"/>
                </a:lnTo>
                <a:lnTo>
                  <a:pt x="0" y="531044"/>
                </a:lnTo>
                <a:close/>
              </a:path>
            </a:pathLst>
          </a:custGeom>
          <a:solidFill>
            <a:srgbClr val="FFEB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3" name="Group 2">
            <a:extLst>
              <a:ext uri="{FF2B5EF4-FFF2-40B4-BE49-F238E27FC236}">
                <a16:creationId xmlns:a16="http://schemas.microsoft.com/office/drawing/2014/main" id="{719668E8-FC5E-013F-7801-0422364959B8}"/>
              </a:ext>
            </a:extLst>
          </p:cNvPr>
          <p:cNvGrpSpPr/>
          <p:nvPr/>
        </p:nvGrpSpPr>
        <p:grpSpPr>
          <a:xfrm>
            <a:off x="8818534" y="7920446"/>
            <a:ext cx="2740299" cy="4977353"/>
            <a:chOff x="8818534" y="940322"/>
            <a:chExt cx="2740299" cy="4977353"/>
          </a:xfrm>
        </p:grpSpPr>
        <p:sp>
          <p:nvSpPr>
            <p:cNvPr id="4" name="Rectangle 3">
              <a:extLst>
                <a:ext uri="{FF2B5EF4-FFF2-40B4-BE49-F238E27FC236}">
                  <a16:creationId xmlns:a16="http://schemas.microsoft.com/office/drawing/2014/main" id="{C20B145D-F2D9-195B-74C9-694035F8CD20}"/>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C5C25EB2-F93D-B117-1F8A-DE3B7A1A250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6" name="Freeform 5">
              <a:extLst>
                <a:ext uri="{FF2B5EF4-FFF2-40B4-BE49-F238E27FC236}">
                  <a16:creationId xmlns:a16="http://schemas.microsoft.com/office/drawing/2014/main" id="{188B6CC0-3929-9EC9-77AC-E47D156D5C03}"/>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75009EB3-8E13-844B-6562-82A2970348A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TextBox 7">
              <a:extLst>
                <a:ext uri="{FF2B5EF4-FFF2-40B4-BE49-F238E27FC236}">
                  <a16:creationId xmlns:a16="http://schemas.microsoft.com/office/drawing/2014/main" id="{14859C0C-3881-A03E-8DBD-6CFFDD7170CF}"/>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9" name="Graphic 73">
              <a:extLst>
                <a:ext uri="{FF2B5EF4-FFF2-40B4-BE49-F238E27FC236}">
                  <a16:creationId xmlns:a16="http://schemas.microsoft.com/office/drawing/2014/main" id="{66E34B1C-F862-3D8F-54EE-F1820FC7A2DF}"/>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10" name="Graphic 73">
              <a:extLst>
                <a:ext uri="{FF2B5EF4-FFF2-40B4-BE49-F238E27FC236}">
                  <a16:creationId xmlns:a16="http://schemas.microsoft.com/office/drawing/2014/main" id="{7B6075B5-EEBB-035A-3505-7C9EF1C19BAD}"/>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11" name="Group 10">
            <a:extLst>
              <a:ext uri="{FF2B5EF4-FFF2-40B4-BE49-F238E27FC236}">
                <a16:creationId xmlns:a16="http://schemas.microsoft.com/office/drawing/2014/main" id="{520562EC-5747-E35D-83A9-97CD90776805}"/>
              </a:ext>
            </a:extLst>
          </p:cNvPr>
          <p:cNvGrpSpPr/>
          <p:nvPr/>
        </p:nvGrpSpPr>
        <p:grpSpPr>
          <a:xfrm>
            <a:off x="633167" y="7920447"/>
            <a:ext cx="8185370" cy="4977353"/>
            <a:chOff x="633167" y="940323"/>
            <a:chExt cx="8185370" cy="4977353"/>
          </a:xfrm>
        </p:grpSpPr>
        <p:sp>
          <p:nvSpPr>
            <p:cNvPr id="12" name="Rectangle 11">
              <a:extLst>
                <a:ext uri="{FF2B5EF4-FFF2-40B4-BE49-F238E27FC236}">
                  <a16:creationId xmlns:a16="http://schemas.microsoft.com/office/drawing/2014/main" id="{415DF800-0054-7D8C-19E0-09CB532ED53F}"/>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21C6E284-508B-0C43-F897-C206646B953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4" name="Freeform 13">
              <a:extLst>
                <a:ext uri="{FF2B5EF4-FFF2-40B4-BE49-F238E27FC236}">
                  <a16:creationId xmlns:a16="http://schemas.microsoft.com/office/drawing/2014/main" id="{9CC0BD2E-69C3-2D1D-633D-F0BE8D55EC10}"/>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Freeform 14">
              <a:extLst>
                <a:ext uri="{FF2B5EF4-FFF2-40B4-BE49-F238E27FC236}">
                  <a16:creationId xmlns:a16="http://schemas.microsoft.com/office/drawing/2014/main" id="{C71E1C87-8519-5E90-4121-70E7424DE17C}"/>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6" name="Graphic 73">
              <a:extLst>
                <a:ext uri="{FF2B5EF4-FFF2-40B4-BE49-F238E27FC236}">
                  <a16:creationId xmlns:a16="http://schemas.microsoft.com/office/drawing/2014/main" id="{929217DD-AFB4-635F-E20E-3E38A41AB30B}"/>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7" name="TextBox 16">
              <a:extLst>
                <a:ext uri="{FF2B5EF4-FFF2-40B4-BE49-F238E27FC236}">
                  <a16:creationId xmlns:a16="http://schemas.microsoft.com/office/drawing/2014/main" id="{A7DCDBB8-C633-943F-6827-13A738EDD307}"/>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9" name="TextBox 18">
              <a:extLst>
                <a:ext uri="{FF2B5EF4-FFF2-40B4-BE49-F238E27FC236}">
                  <a16:creationId xmlns:a16="http://schemas.microsoft.com/office/drawing/2014/main" id="{D6A45F67-8AD9-F429-4BF6-BCC9AE813C0B}"/>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20" name="TextBox 19">
              <a:extLst>
                <a:ext uri="{FF2B5EF4-FFF2-40B4-BE49-F238E27FC236}">
                  <a16:creationId xmlns:a16="http://schemas.microsoft.com/office/drawing/2014/main" id="{84CE96CF-B90E-27BD-41E5-75031FBDA74C}"/>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1" name="TextBox 20">
              <a:extLst>
                <a:ext uri="{FF2B5EF4-FFF2-40B4-BE49-F238E27FC236}">
                  <a16:creationId xmlns:a16="http://schemas.microsoft.com/office/drawing/2014/main" id="{D160E401-2ED6-920A-8D46-2C1C7916C283}"/>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2" name="Straight Connector 21">
              <a:extLst>
                <a:ext uri="{FF2B5EF4-FFF2-40B4-BE49-F238E27FC236}">
                  <a16:creationId xmlns:a16="http://schemas.microsoft.com/office/drawing/2014/main" id="{1E0BAABC-587A-887A-70AD-ADE06CF6D6BA}"/>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14A12A-4375-CCCB-0209-A8CD5DB21E04}"/>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68ABFD-0D8C-AE65-D82D-1AC54E896713}"/>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5" name="TextBox 24">
              <a:extLst>
                <a:ext uri="{FF2B5EF4-FFF2-40B4-BE49-F238E27FC236}">
                  <a16:creationId xmlns:a16="http://schemas.microsoft.com/office/drawing/2014/main" id="{20B8BF8E-5B39-E6E0-ED52-B3C82AE9884F}"/>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6" name="TextBox 25">
              <a:extLst>
                <a:ext uri="{FF2B5EF4-FFF2-40B4-BE49-F238E27FC236}">
                  <a16:creationId xmlns:a16="http://schemas.microsoft.com/office/drawing/2014/main" id="{B32137B2-4CD4-8FA7-DAA7-C80BE67A56E7}"/>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7" name="Straight Connector 26">
              <a:extLst>
                <a:ext uri="{FF2B5EF4-FFF2-40B4-BE49-F238E27FC236}">
                  <a16:creationId xmlns:a16="http://schemas.microsoft.com/office/drawing/2014/main" id="{6B8733EF-B561-A5CF-61F3-E27E310D357B}"/>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8F40EA-C6AD-77BF-5276-DA30C9BF48E3}"/>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2B4A69-7944-DED6-C733-91542825AE1C}"/>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0" name="TextBox 29">
              <a:extLst>
                <a:ext uri="{FF2B5EF4-FFF2-40B4-BE49-F238E27FC236}">
                  <a16:creationId xmlns:a16="http://schemas.microsoft.com/office/drawing/2014/main" id="{1CFC700E-739C-F28F-804C-0384381DAF72}"/>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949438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svg="http://schemas.microsoft.com/office/drawing/2016/SVG/main" xmlns:p14="http://schemas.microsoft.com/office/powerpoint/2010/main"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5C71-AD71-222F-A8D5-847C6FB10DCC}"/>
              </a:ext>
            </a:extLst>
          </p:cNvPr>
          <p:cNvSpPr>
            <a:spLocks noGrp="1"/>
          </p:cNvSpPr>
          <p:nvPr>
            <p:ph type="title"/>
          </p:nvPr>
        </p:nvSpPr>
        <p:spPr/>
        <p:txBody>
          <a:bodyPr/>
          <a:lstStyle/>
          <a:p>
            <a:r>
              <a:rPr lang="en-GB" dirty="0"/>
              <a:t>Barbie</a:t>
            </a:r>
          </a:p>
        </p:txBody>
      </p:sp>
      <p:sp>
        <p:nvSpPr>
          <p:cNvPr id="3" name="Text Placeholder 2">
            <a:extLst>
              <a:ext uri="{FF2B5EF4-FFF2-40B4-BE49-F238E27FC236}">
                <a16:creationId xmlns:a16="http://schemas.microsoft.com/office/drawing/2014/main" id="{214D2D29-F704-5214-2745-3411AAF85DE0}"/>
              </a:ext>
            </a:extLst>
          </p:cNvPr>
          <p:cNvSpPr>
            <a:spLocks noGrp="1"/>
          </p:cNvSpPr>
          <p:nvPr>
            <p:ph type="body" idx="1"/>
          </p:nvPr>
        </p:nvSpPr>
        <p:spPr>
          <a:xfrm>
            <a:off x="3295228" y="3816926"/>
            <a:ext cx="5673566" cy="646331"/>
          </a:xfrm>
        </p:spPr>
        <p:txBody>
          <a:bodyPr/>
          <a:lstStyle/>
          <a:p>
            <a:r>
              <a:rPr lang="en-GB" dirty="0"/>
              <a:t>STARTER PACK</a:t>
            </a:r>
          </a:p>
        </p:txBody>
      </p:sp>
      <p:sp>
        <p:nvSpPr>
          <p:cNvPr id="4" name="Text Placeholder 3">
            <a:extLst>
              <a:ext uri="{FF2B5EF4-FFF2-40B4-BE49-F238E27FC236}">
                <a16:creationId xmlns:a16="http://schemas.microsoft.com/office/drawing/2014/main" id="{A863AD15-DF41-B594-6CCE-A1DC85BD8AC8}"/>
              </a:ext>
            </a:extLst>
          </p:cNvPr>
          <p:cNvSpPr>
            <a:spLocks noGrp="1"/>
          </p:cNvSpPr>
          <p:nvPr>
            <p:ph type="body" sz="quarter" idx="3"/>
          </p:nvPr>
        </p:nvSpPr>
        <p:spPr>
          <a:xfrm>
            <a:off x="3245247" y="2812717"/>
            <a:ext cx="5701507" cy="1458861"/>
          </a:xfrm>
        </p:spPr>
        <p:txBody>
          <a:bodyPr/>
          <a:lstStyle/>
          <a:p>
            <a:r>
              <a:rPr lang="en-GB" dirty="0"/>
              <a:t>core</a:t>
            </a:r>
          </a:p>
        </p:txBody>
      </p:sp>
    </p:spTree>
    <p:extLst>
      <p:ext uri="{BB962C8B-B14F-4D97-AF65-F5344CB8AC3E}">
        <p14:creationId xmlns:p14="http://schemas.microsoft.com/office/powerpoint/2010/main" val="58469942"/>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C55C2F-3F43-D3DC-EAEF-5B3719F01C5E}"/>
              </a:ext>
            </a:extLst>
          </p:cNvPr>
          <p:cNvSpPr>
            <a:spLocks noGrp="1"/>
          </p:cNvSpPr>
          <p:nvPr>
            <p:ph type="title"/>
          </p:nvPr>
        </p:nvSpPr>
        <p:spPr/>
        <p:txBody>
          <a:bodyPr/>
          <a:lstStyle/>
          <a:p>
            <a:r>
              <a:rPr lang="en-GB" dirty="0"/>
              <a:t>If you love Barbie,</a:t>
            </a:r>
            <a:br>
              <a:rPr lang="en-GB" dirty="0"/>
            </a:br>
            <a:r>
              <a:rPr lang="en-GB" dirty="0"/>
              <a:t>this PowerPoint </a:t>
            </a:r>
            <a:r>
              <a:rPr lang="en-GB"/>
              <a:t>is for you!</a:t>
            </a:r>
            <a:endParaRPr lang="en-GB" dirty="0"/>
          </a:p>
        </p:txBody>
      </p:sp>
    </p:spTree>
    <p:extLst>
      <p:ext uri="{BB962C8B-B14F-4D97-AF65-F5344CB8AC3E}">
        <p14:creationId xmlns:p14="http://schemas.microsoft.com/office/powerpoint/2010/main" val="392882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49CA-72DD-20B2-C70C-46CD56EC88C3}"/>
              </a:ext>
            </a:extLst>
          </p:cNvPr>
          <p:cNvSpPr>
            <a:spLocks noGrp="1"/>
          </p:cNvSpPr>
          <p:nvPr>
            <p:ph type="title"/>
          </p:nvPr>
        </p:nvSpPr>
        <p:spPr>
          <a:xfrm rot="21231732">
            <a:off x="3486975" y="2740865"/>
            <a:ext cx="4573951" cy="1487032"/>
          </a:xfrm>
        </p:spPr>
        <p:txBody>
          <a:bodyPr/>
          <a:lstStyle/>
          <a:p>
            <a:r>
              <a:rPr lang="en-GB" sz="11500" dirty="0"/>
              <a:t>Barbie</a:t>
            </a:r>
          </a:p>
        </p:txBody>
      </p:sp>
      <p:sp>
        <p:nvSpPr>
          <p:cNvPr id="3" name="Text Placeholder 2">
            <a:extLst>
              <a:ext uri="{FF2B5EF4-FFF2-40B4-BE49-F238E27FC236}">
                <a16:creationId xmlns:a16="http://schemas.microsoft.com/office/drawing/2014/main" id="{30DB2747-721B-089D-FFEE-0FCF95757D91}"/>
              </a:ext>
            </a:extLst>
          </p:cNvPr>
          <p:cNvSpPr>
            <a:spLocks noGrp="1"/>
          </p:cNvSpPr>
          <p:nvPr>
            <p:ph type="body" idx="1"/>
          </p:nvPr>
        </p:nvSpPr>
        <p:spPr>
          <a:xfrm rot="20010833">
            <a:off x="2652579" y="763140"/>
            <a:ext cx="5001391" cy="2857381"/>
          </a:xfrm>
        </p:spPr>
        <p:txBody>
          <a:bodyPr/>
          <a:lstStyle/>
          <a:p>
            <a:r>
              <a:rPr lang="en-GB" dirty="0"/>
              <a:t>Introduction</a:t>
            </a:r>
          </a:p>
        </p:txBody>
      </p:sp>
      <p:sp>
        <p:nvSpPr>
          <p:cNvPr id="4" name="Text Placeholder 3">
            <a:extLst>
              <a:ext uri="{FF2B5EF4-FFF2-40B4-BE49-F238E27FC236}">
                <a16:creationId xmlns:a16="http://schemas.microsoft.com/office/drawing/2014/main" id="{CC06BBA8-04B3-F140-6274-7A2D76FFB911}"/>
              </a:ext>
            </a:extLst>
          </p:cNvPr>
          <p:cNvSpPr>
            <a:spLocks noGrp="1"/>
          </p:cNvSpPr>
          <p:nvPr>
            <p:ph type="body" idx="13"/>
          </p:nvPr>
        </p:nvSpPr>
        <p:spPr>
          <a:xfrm rot="-180000">
            <a:off x="7772060" y="5404594"/>
            <a:ext cx="1991468" cy="978729"/>
          </a:xfrm>
        </p:spPr>
        <p:txBody>
          <a:bodyPr/>
          <a:lstStyle/>
          <a:p>
            <a:r>
              <a:rPr lang="en-GB" sz="3200" dirty="0"/>
              <a:t>History of </a:t>
            </a:r>
            <a:r>
              <a:rPr lang="en-GB" sz="3200" dirty="0" err="1"/>
              <a:t>Barbiecore</a:t>
            </a:r>
            <a:endParaRPr lang="en-GB" sz="3200" dirty="0"/>
          </a:p>
        </p:txBody>
      </p:sp>
      <p:sp>
        <p:nvSpPr>
          <p:cNvPr id="5" name="Title 1">
            <a:extLst>
              <a:ext uri="{FF2B5EF4-FFF2-40B4-BE49-F238E27FC236}">
                <a16:creationId xmlns:a16="http://schemas.microsoft.com/office/drawing/2014/main" id="{06F0E7DD-5A88-7098-EB39-945D332D25A3}"/>
              </a:ext>
            </a:extLst>
          </p:cNvPr>
          <p:cNvSpPr txBox="1">
            <a:spLocks/>
          </p:cNvSpPr>
          <p:nvPr/>
        </p:nvSpPr>
        <p:spPr>
          <a:xfrm rot="21231732">
            <a:off x="4348826" y="3637730"/>
            <a:ext cx="4573951"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-core?</a:t>
            </a:r>
          </a:p>
        </p:txBody>
      </p:sp>
      <p:sp>
        <p:nvSpPr>
          <p:cNvPr id="8" name="Title 1">
            <a:extLst>
              <a:ext uri="{FF2B5EF4-FFF2-40B4-BE49-F238E27FC236}">
                <a16:creationId xmlns:a16="http://schemas.microsoft.com/office/drawing/2014/main" id="{2C42A214-B131-4171-1F15-C9DA5DA62C62}"/>
              </a:ext>
            </a:extLst>
          </p:cNvPr>
          <p:cNvSpPr txBox="1">
            <a:spLocks/>
          </p:cNvSpPr>
          <p:nvPr/>
        </p:nvSpPr>
        <p:spPr>
          <a:xfrm rot="21231732">
            <a:off x="2623733" y="1566266"/>
            <a:ext cx="5059082"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What</a:t>
            </a:r>
          </a:p>
        </p:txBody>
      </p:sp>
      <p:sp>
        <p:nvSpPr>
          <p:cNvPr id="9" name="Title 1">
            <a:extLst>
              <a:ext uri="{FF2B5EF4-FFF2-40B4-BE49-F238E27FC236}">
                <a16:creationId xmlns:a16="http://schemas.microsoft.com/office/drawing/2014/main" id="{B7BD409E-F79C-1CD7-661F-048FF2890132}"/>
              </a:ext>
            </a:extLst>
          </p:cNvPr>
          <p:cNvSpPr txBox="1">
            <a:spLocks/>
          </p:cNvSpPr>
          <p:nvPr/>
        </p:nvSpPr>
        <p:spPr>
          <a:xfrm rot="21231732">
            <a:off x="6793413" y="1287844"/>
            <a:ext cx="1309581" cy="1487032"/>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13800" kern="1200">
                <a:solidFill>
                  <a:schemeClr val="bg2"/>
                </a:solidFill>
                <a:latin typeface="Bartex" panose="02000600000000000000" pitchFamily="2" charset="0"/>
                <a:ea typeface="+mj-ea"/>
                <a:cs typeface="+mj-cs"/>
              </a:defRPr>
            </a:lvl1pPr>
          </a:lstStyle>
          <a:p>
            <a:r>
              <a:rPr lang="en-GB" sz="11500" dirty="0"/>
              <a:t>is</a:t>
            </a:r>
          </a:p>
        </p:txBody>
      </p:sp>
    </p:spTree>
    <p:extLst>
      <p:ext uri="{BB962C8B-B14F-4D97-AF65-F5344CB8AC3E}">
        <p14:creationId xmlns:p14="http://schemas.microsoft.com/office/powerpoint/2010/main" val="90009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descr="A heart shaped area with a pink text&#10;&#10;Description automatically generated">
            <a:extLst>
              <a:ext uri="{FF2B5EF4-FFF2-40B4-BE49-F238E27FC236}">
                <a16:creationId xmlns:a16="http://schemas.microsoft.com/office/drawing/2014/main" id="{EF9C6326-55FB-F4E0-F1F8-D6F0D1D2BDA9}"/>
              </a:ext>
            </a:extLst>
          </p:cNvPr>
          <p:cNvPicPr>
            <a:picLocks noChangeAspect="1"/>
          </p:cNvPicPr>
          <p:nvPr/>
        </p:nvPicPr>
        <p:blipFill>
          <a:blip r:embed="rId2">
            <a:alphaModFix amt="35000"/>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96D81F89-2457-B795-8234-590BADBE0D9C}"/>
              </a:ext>
            </a:extLst>
          </p:cNvPr>
          <p:cNvGrpSpPr/>
          <p:nvPr/>
        </p:nvGrpSpPr>
        <p:grpSpPr>
          <a:xfrm>
            <a:off x="8818534" y="940322"/>
            <a:ext cx="2740299" cy="4977353"/>
            <a:chOff x="8818534" y="940322"/>
            <a:chExt cx="2740299" cy="4977353"/>
          </a:xfrm>
        </p:grpSpPr>
        <p:sp>
          <p:nvSpPr>
            <p:cNvPr id="7" name="Rectangle 6">
              <a:extLst>
                <a:ext uri="{FF2B5EF4-FFF2-40B4-BE49-F238E27FC236}">
                  <a16:creationId xmlns:a16="http://schemas.microsoft.com/office/drawing/2014/main" id="{71A0155F-A274-C850-5E5F-62A9A5D5E1AC}"/>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80CFBB1B-59F1-E182-2AEC-2EB7E93DC81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13" name="Freeform 12">
              <a:extLst>
                <a:ext uri="{FF2B5EF4-FFF2-40B4-BE49-F238E27FC236}">
                  <a16:creationId xmlns:a16="http://schemas.microsoft.com/office/drawing/2014/main" id="{647EFB22-E45C-6241-F3BB-4C475FBD60E0}"/>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13">
              <a:extLst>
                <a:ext uri="{FF2B5EF4-FFF2-40B4-BE49-F238E27FC236}">
                  <a16:creationId xmlns:a16="http://schemas.microsoft.com/office/drawing/2014/main" id="{F03ADAE8-E74C-9DA5-7BF3-E528BDF6EF1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9" name="TextBox 18">
              <a:extLst>
                <a:ext uri="{FF2B5EF4-FFF2-40B4-BE49-F238E27FC236}">
                  <a16:creationId xmlns:a16="http://schemas.microsoft.com/office/drawing/2014/main" id="{44DA04B9-E43D-6C36-E83E-D93543272DBC}"/>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20" name="Graphic 73">
              <a:extLst>
                <a:ext uri="{FF2B5EF4-FFF2-40B4-BE49-F238E27FC236}">
                  <a16:creationId xmlns:a16="http://schemas.microsoft.com/office/drawing/2014/main" id="{7994C98D-3C51-A3BF-9E28-1985D4BD07A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21" name="Graphic 73">
              <a:extLst>
                <a:ext uri="{FF2B5EF4-FFF2-40B4-BE49-F238E27FC236}">
                  <a16:creationId xmlns:a16="http://schemas.microsoft.com/office/drawing/2014/main" id="{B547622E-9401-C702-D07E-F54382DF0EEF}"/>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3" name="Group 32">
            <a:extLst>
              <a:ext uri="{FF2B5EF4-FFF2-40B4-BE49-F238E27FC236}">
                <a16:creationId xmlns:a16="http://schemas.microsoft.com/office/drawing/2014/main" id="{D87387D9-8DF4-DD7A-CC2D-48B6BC9D5277}"/>
              </a:ext>
            </a:extLst>
          </p:cNvPr>
          <p:cNvGrpSpPr/>
          <p:nvPr/>
        </p:nvGrpSpPr>
        <p:grpSpPr>
          <a:xfrm>
            <a:off x="633167" y="940323"/>
            <a:ext cx="8185370" cy="4977353"/>
            <a:chOff x="633167" y="940323"/>
            <a:chExt cx="8185370" cy="4977353"/>
          </a:xfrm>
        </p:grpSpPr>
        <p:sp>
          <p:nvSpPr>
            <p:cNvPr id="8" name="Rectangle 7">
              <a:extLst>
                <a:ext uri="{FF2B5EF4-FFF2-40B4-BE49-F238E27FC236}">
                  <a16:creationId xmlns:a16="http://schemas.microsoft.com/office/drawing/2014/main" id="{5B593CC3-08EF-C833-9B34-8222473755B7}"/>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089D832B-9A22-2F5C-1374-C1ED421DEA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1" name="Freeform 10">
              <a:extLst>
                <a:ext uri="{FF2B5EF4-FFF2-40B4-BE49-F238E27FC236}">
                  <a16:creationId xmlns:a16="http://schemas.microsoft.com/office/drawing/2014/main" id="{20FA73E9-D458-62AA-AD65-5457406FCAA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11">
              <a:extLst>
                <a:ext uri="{FF2B5EF4-FFF2-40B4-BE49-F238E27FC236}">
                  <a16:creationId xmlns:a16="http://schemas.microsoft.com/office/drawing/2014/main" id="{7E0677C1-78AD-46ED-1FD6-589E33DCCAE6}"/>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Graphic 73">
              <a:extLst>
                <a:ext uri="{FF2B5EF4-FFF2-40B4-BE49-F238E27FC236}">
                  <a16:creationId xmlns:a16="http://schemas.microsoft.com/office/drawing/2014/main" id="{FA5362C5-89F3-D628-3350-F45249E94D1A}"/>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6" name="TextBox 15">
              <a:extLst>
                <a:ext uri="{FF2B5EF4-FFF2-40B4-BE49-F238E27FC236}">
                  <a16:creationId xmlns:a16="http://schemas.microsoft.com/office/drawing/2014/main" id="{13465CA4-CC6A-B0FB-4B79-0DD569766FFD}"/>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7" name="TextBox 16">
              <a:extLst>
                <a:ext uri="{FF2B5EF4-FFF2-40B4-BE49-F238E27FC236}">
                  <a16:creationId xmlns:a16="http://schemas.microsoft.com/office/drawing/2014/main" id="{05C43D11-B258-4CB1-2B5A-3567B5AED5DF}"/>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18" name="TextBox 17">
              <a:extLst>
                <a:ext uri="{FF2B5EF4-FFF2-40B4-BE49-F238E27FC236}">
                  <a16:creationId xmlns:a16="http://schemas.microsoft.com/office/drawing/2014/main" id="{D44E31FF-2550-281F-CEAD-F10F0D314753}"/>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2" name="TextBox 21">
              <a:extLst>
                <a:ext uri="{FF2B5EF4-FFF2-40B4-BE49-F238E27FC236}">
                  <a16:creationId xmlns:a16="http://schemas.microsoft.com/office/drawing/2014/main" id="{0F868B23-AB2A-0030-9258-C03F962F85B9}"/>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4" name="Straight Connector 23">
              <a:extLst>
                <a:ext uri="{FF2B5EF4-FFF2-40B4-BE49-F238E27FC236}">
                  <a16:creationId xmlns:a16="http://schemas.microsoft.com/office/drawing/2014/main" id="{D0387BB8-2C5C-27D7-80F1-54D6F3B55615}"/>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86ADE4-8A36-A460-AA04-EF42F664C42B}"/>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939FB8-3B7D-06D2-22C2-6C62CD4608AD}"/>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7" name="TextBox 26">
              <a:extLst>
                <a:ext uri="{FF2B5EF4-FFF2-40B4-BE49-F238E27FC236}">
                  <a16:creationId xmlns:a16="http://schemas.microsoft.com/office/drawing/2014/main" id="{8F6A3E6A-B4C2-7BD3-44A9-69ED73E3A9EB}"/>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8" name="TextBox 27">
              <a:extLst>
                <a:ext uri="{FF2B5EF4-FFF2-40B4-BE49-F238E27FC236}">
                  <a16:creationId xmlns:a16="http://schemas.microsoft.com/office/drawing/2014/main" id="{0F228022-6E00-1483-6AD9-593EA3242450}"/>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9" name="Straight Connector 28">
              <a:extLst>
                <a:ext uri="{FF2B5EF4-FFF2-40B4-BE49-F238E27FC236}">
                  <a16:creationId xmlns:a16="http://schemas.microsoft.com/office/drawing/2014/main" id="{A29BD539-7359-0325-F2FD-17579886BAE1}"/>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8EC5A6-F1A6-BAD4-801A-2876D5A1103F}"/>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4CDDE-4F76-FD26-5A91-61C98AF785CE}"/>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2" name="TextBox 31">
              <a:extLst>
                <a:ext uri="{FF2B5EF4-FFF2-40B4-BE49-F238E27FC236}">
                  <a16:creationId xmlns:a16="http://schemas.microsoft.com/office/drawing/2014/main" id="{41522C2D-CB5C-09CE-B7F9-B4988BDF4C40}"/>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820530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svg="http://schemas.microsoft.com/office/drawing/2016/SVG/main" xmlns:a16="http://schemas.microsoft.com/office/drawing/2014/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descr="A heart shaped area with a pink text&#10;&#10;Description automatically generated">
            <a:extLst>
              <a:ext uri="{FF2B5EF4-FFF2-40B4-BE49-F238E27FC236}">
                <a16:creationId xmlns:a16="http://schemas.microsoft.com/office/drawing/2014/main" id="{EF9C6326-55FB-F4E0-F1F8-D6F0D1D2BDA9}"/>
              </a:ext>
            </a:extLst>
          </p:cNvPr>
          <p:cNvPicPr>
            <a:picLocks noChangeAspect="1"/>
          </p:cNvPicPr>
          <p:nvPr/>
        </p:nvPicPr>
        <p:blipFill>
          <a:blip r:embed="rId2">
            <a:alphaModFix amt="35000"/>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96D81F89-2457-B795-8234-590BADBE0D9C}"/>
              </a:ext>
            </a:extLst>
          </p:cNvPr>
          <p:cNvGrpSpPr/>
          <p:nvPr/>
        </p:nvGrpSpPr>
        <p:grpSpPr>
          <a:xfrm rot="998825">
            <a:off x="7682803" y="1158696"/>
            <a:ext cx="2740299" cy="4977353"/>
            <a:chOff x="8818534" y="940322"/>
            <a:chExt cx="2740299" cy="4977353"/>
          </a:xfrm>
        </p:grpSpPr>
        <p:sp>
          <p:nvSpPr>
            <p:cNvPr id="7" name="Rectangle 6">
              <a:extLst>
                <a:ext uri="{FF2B5EF4-FFF2-40B4-BE49-F238E27FC236}">
                  <a16:creationId xmlns:a16="http://schemas.microsoft.com/office/drawing/2014/main" id="{71A0155F-A274-C850-5E5F-62A9A5D5E1AC}"/>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80CFBB1B-59F1-E182-2AEC-2EB7E93DC81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13" name="Freeform 12">
              <a:extLst>
                <a:ext uri="{FF2B5EF4-FFF2-40B4-BE49-F238E27FC236}">
                  <a16:creationId xmlns:a16="http://schemas.microsoft.com/office/drawing/2014/main" id="{647EFB22-E45C-6241-F3BB-4C475FBD60E0}"/>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13">
              <a:extLst>
                <a:ext uri="{FF2B5EF4-FFF2-40B4-BE49-F238E27FC236}">
                  <a16:creationId xmlns:a16="http://schemas.microsoft.com/office/drawing/2014/main" id="{F03ADAE8-E74C-9DA5-7BF3-E528BDF6EF18}"/>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9" name="TextBox 18">
              <a:extLst>
                <a:ext uri="{FF2B5EF4-FFF2-40B4-BE49-F238E27FC236}">
                  <a16:creationId xmlns:a16="http://schemas.microsoft.com/office/drawing/2014/main" id="{44DA04B9-E43D-6C36-E83E-D93543272DBC}"/>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20" name="Graphic 73">
              <a:extLst>
                <a:ext uri="{FF2B5EF4-FFF2-40B4-BE49-F238E27FC236}">
                  <a16:creationId xmlns:a16="http://schemas.microsoft.com/office/drawing/2014/main" id="{7994C98D-3C51-A3BF-9E28-1985D4BD07A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21" name="Graphic 73">
              <a:extLst>
                <a:ext uri="{FF2B5EF4-FFF2-40B4-BE49-F238E27FC236}">
                  <a16:creationId xmlns:a16="http://schemas.microsoft.com/office/drawing/2014/main" id="{B547622E-9401-C702-D07E-F54382DF0EEF}"/>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3" name="Group 32">
            <a:extLst>
              <a:ext uri="{FF2B5EF4-FFF2-40B4-BE49-F238E27FC236}">
                <a16:creationId xmlns:a16="http://schemas.microsoft.com/office/drawing/2014/main" id="{D87387D9-8DF4-DD7A-CC2D-48B6BC9D5277}"/>
              </a:ext>
            </a:extLst>
          </p:cNvPr>
          <p:cNvGrpSpPr/>
          <p:nvPr/>
        </p:nvGrpSpPr>
        <p:grpSpPr>
          <a:xfrm rot="20803018">
            <a:off x="-1613540" y="1664362"/>
            <a:ext cx="8185370" cy="4977353"/>
            <a:chOff x="633167" y="940323"/>
            <a:chExt cx="8185370" cy="4977353"/>
          </a:xfrm>
        </p:grpSpPr>
        <p:sp>
          <p:nvSpPr>
            <p:cNvPr id="8" name="Rectangle 7">
              <a:extLst>
                <a:ext uri="{FF2B5EF4-FFF2-40B4-BE49-F238E27FC236}">
                  <a16:creationId xmlns:a16="http://schemas.microsoft.com/office/drawing/2014/main" id="{5B593CC3-08EF-C833-9B34-8222473755B7}"/>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089D832B-9A22-2F5C-1374-C1ED421DEA8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11" name="Freeform 10">
              <a:extLst>
                <a:ext uri="{FF2B5EF4-FFF2-40B4-BE49-F238E27FC236}">
                  <a16:creationId xmlns:a16="http://schemas.microsoft.com/office/drawing/2014/main" id="{20FA73E9-D458-62AA-AD65-5457406FCAA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11">
              <a:extLst>
                <a:ext uri="{FF2B5EF4-FFF2-40B4-BE49-F238E27FC236}">
                  <a16:creationId xmlns:a16="http://schemas.microsoft.com/office/drawing/2014/main" id="{7E0677C1-78AD-46ED-1FD6-589E33DCCAE6}"/>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Graphic 73">
              <a:extLst>
                <a:ext uri="{FF2B5EF4-FFF2-40B4-BE49-F238E27FC236}">
                  <a16:creationId xmlns:a16="http://schemas.microsoft.com/office/drawing/2014/main" id="{FA5362C5-89F3-D628-3350-F45249E94D1A}"/>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16" name="TextBox 15">
              <a:extLst>
                <a:ext uri="{FF2B5EF4-FFF2-40B4-BE49-F238E27FC236}">
                  <a16:creationId xmlns:a16="http://schemas.microsoft.com/office/drawing/2014/main" id="{13465CA4-CC6A-B0FB-4B79-0DD569766FFD}"/>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17" name="TextBox 16">
              <a:extLst>
                <a:ext uri="{FF2B5EF4-FFF2-40B4-BE49-F238E27FC236}">
                  <a16:creationId xmlns:a16="http://schemas.microsoft.com/office/drawing/2014/main" id="{05C43D11-B258-4CB1-2B5A-3567B5AED5DF}"/>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18" name="TextBox 17">
              <a:extLst>
                <a:ext uri="{FF2B5EF4-FFF2-40B4-BE49-F238E27FC236}">
                  <a16:creationId xmlns:a16="http://schemas.microsoft.com/office/drawing/2014/main" id="{D44E31FF-2550-281F-CEAD-F10F0D314753}"/>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22" name="TextBox 21">
              <a:extLst>
                <a:ext uri="{FF2B5EF4-FFF2-40B4-BE49-F238E27FC236}">
                  <a16:creationId xmlns:a16="http://schemas.microsoft.com/office/drawing/2014/main" id="{0F868B23-AB2A-0030-9258-C03F962F85B9}"/>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24" name="Straight Connector 23">
              <a:extLst>
                <a:ext uri="{FF2B5EF4-FFF2-40B4-BE49-F238E27FC236}">
                  <a16:creationId xmlns:a16="http://schemas.microsoft.com/office/drawing/2014/main" id="{D0387BB8-2C5C-27D7-80F1-54D6F3B55615}"/>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86ADE4-8A36-A460-AA04-EF42F664C42B}"/>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939FB8-3B7D-06D2-22C2-6C62CD4608AD}"/>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27" name="TextBox 26">
              <a:extLst>
                <a:ext uri="{FF2B5EF4-FFF2-40B4-BE49-F238E27FC236}">
                  <a16:creationId xmlns:a16="http://schemas.microsoft.com/office/drawing/2014/main" id="{8F6A3E6A-B4C2-7BD3-44A9-69ED73E3A9EB}"/>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28" name="TextBox 27">
              <a:extLst>
                <a:ext uri="{FF2B5EF4-FFF2-40B4-BE49-F238E27FC236}">
                  <a16:creationId xmlns:a16="http://schemas.microsoft.com/office/drawing/2014/main" id="{0F228022-6E00-1483-6AD9-593EA3242450}"/>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29" name="Straight Connector 28">
              <a:extLst>
                <a:ext uri="{FF2B5EF4-FFF2-40B4-BE49-F238E27FC236}">
                  <a16:creationId xmlns:a16="http://schemas.microsoft.com/office/drawing/2014/main" id="{A29BD539-7359-0325-F2FD-17579886BAE1}"/>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8EC5A6-F1A6-BAD4-801A-2876D5A1103F}"/>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4CDDE-4F76-FD26-5A91-61C98AF785CE}"/>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32" name="TextBox 31">
              <a:extLst>
                <a:ext uri="{FF2B5EF4-FFF2-40B4-BE49-F238E27FC236}">
                  <a16:creationId xmlns:a16="http://schemas.microsoft.com/office/drawing/2014/main" id="{41522C2D-CB5C-09CE-B7F9-B4988BDF4C40}"/>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grpSp>
        <p:nvGrpSpPr>
          <p:cNvPr id="2" name="Group 1">
            <a:extLst>
              <a:ext uri="{FF2B5EF4-FFF2-40B4-BE49-F238E27FC236}">
                <a16:creationId xmlns:a16="http://schemas.microsoft.com/office/drawing/2014/main" id="{21186029-E38C-ABDC-7F14-A1268F37AC7C}"/>
              </a:ext>
            </a:extLst>
          </p:cNvPr>
          <p:cNvGrpSpPr/>
          <p:nvPr/>
        </p:nvGrpSpPr>
        <p:grpSpPr>
          <a:xfrm rot="17542666">
            <a:off x="-2959" y="8194671"/>
            <a:ext cx="5386293" cy="6339035"/>
            <a:chOff x="3400156" y="546538"/>
            <a:chExt cx="5386293" cy="6339035"/>
          </a:xfrm>
        </p:grpSpPr>
        <p:sp>
          <p:nvSpPr>
            <p:cNvPr id="3" name="Rectangle 2">
              <a:extLst>
                <a:ext uri="{FF2B5EF4-FFF2-40B4-BE49-F238E27FC236}">
                  <a16:creationId xmlns:a16="http://schemas.microsoft.com/office/drawing/2014/main" id="{450FDC96-2F9B-ADE9-0681-680DC7F15867}"/>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4" name="Picture 3" descr="A person and person in a pink convertible&#10;&#10;Description automatically generated">
              <a:extLst>
                <a:ext uri="{FF2B5EF4-FFF2-40B4-BE49-F238E27FC236}">
                  <a16:creationId xmlns:a16="http://schemas.microsoft.com/office/drawing/2014/main" id="{1DE01FCE-9AAE-1529-68FF-34CB3872B3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5" name="TextBox 4">
              <a:extLst>
                <a:ext uri="{FF2B5EF4-FFF2-40B4-BE49-F238E27FC236}">
                  <a16:creationId xmlns:a16="http://schemas.microsoft.com/office/drawing/2014/main" id="{E724D57E-62CC-5299-FDEE-3ED497357B55}"/>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23" name="Picture 2" descr="Barbie Logo Png Download - Barbie Logo Png | Full Size PNG Download |  SeekPNG">
              <a:extLst>
                <a:ext uri="{FF2B5EF4-FFF2-40B4-BE49-F238E27FC236}">
                  <a16:creationId xmlns:a16="http://schemas.microsoft.com/office/drawing/2014/main" id="{C3A7C5CD-241C-A627-8C2B-5EE122CEF89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erson and person in a pink convertible&#10;&#10;Description automatically generated">
              <a:extLst>
                <a:ext uri="{FF2B5EF4-FFF2-40B4-BE49-F238E27FC236}">
                  <a16:creationId xmlns:a16="http://schemas.microsoft.com/office/drawing/2014/main" id="{93A4A488-5D9A-5FE1-CB81-C556BB85904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36" name="Picture 35" descr="A pink circle with black background&#10;&#10;Description automatically generated">
              <a:extLst>
                <a:ext uri="{FF2B5EF4-FFF2-40B4-BE49-F238E27FC236}">
                  <a16:creationId xmlns:a16="http://schemas.microsoft.com/office/drawing/2014/main" id="{40BE2C12-32BF-4FE5-AD73-9138EAA09C4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37" name="TextBox 36">
              <a:extLst>
                <a:ext uri="{FF2B5EF4-FFF2-40B4-BE49-F238E27FC236}">
                  <a16:creationId xmlns:a16="http://schemas.microsoft.com/office/drawing/2014/main" id="{86694D3F-EC9E-9651-6F82-31BE6212AD0F}"/>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38" name="TextBox 37">
              <a:extLst>
                <a:ext uri="{FF2B5EF4-FFF2-40B4-BE49-F238E27FC236}">
                  <a16:creationId xmlns:a16="http://schemas.microsoft.com/office/drawing/2014/main" id="{3E94CD4A-39DB-6F33-86D0-16B2CAE86EDC}"/>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39" name="TextBox 38">
              <a:extLst>
                <a:ext uri="{FF2B5EF4-FFF2-40B4-BE49-F238E27FC236}">
                  <a16:creationId xmlns:a16="http://schemas.microsoft.com/office/drawing/2014/main" id="{2DC1C4F1-63B8-7982-C753-27336804CF88}"/>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40" name="TextBox 39">
              <a:extLst>
                <a:ext uri="{FF2B5EF4-FFF2-40B4-BE49-F238E27FC236}">
                  <a16:creationId xmlns:a16="http://schemas.microsoft.com/office/drawing/2014/main" id="{F74A1178-2F29-AE10-35D8-EAA249DDFD0D}"/>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41" name="TextBox 40">
              <a:extLst>
                <a:ext uri="{FF2B5EF4-FFF2-40B4-BE49-F238E27FC236}">
                  <a16:creationId xmlns:a16="http://schemas.microsoft.com/office/drawing/2014/main" id="{53922005-96F7-960A-B53D-6F00DF71426A}"/>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spTree>
    <p:extLst>
      <p:ext uri="{BB962C8B-B14F-4D97-AF65-F5344CB8AC3E}">
        <p14:creationId xmlns:p14="http://schemas.microsoft.com/office/powerpoint/2010/main" val="3895354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xmlns:asvg="http://schemas.microsoft.com/office/drawing/2016/SVG/main" xmlns:a16="http://schemas.microsoft.com/office/drawing/2014/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71C699-CEBB-DECC-345B-22AE2B0281C9}"/>
              </a:ext>
            </a:extLst>
          </p:cNvPr>
          <p:cNvGrpSpPr/>
          <p:nvPr/>
        </p:nvGrpSpPr>
        <p:grpSpPr>
          <a:xfrm>
            <a:off x="3400156" y="546538"/>
            <a:ext cx="5386293" cy="6339035"/>
            <a:chOff x="3400156" y="546538"/>
            <a:chExt cx="5386293" cy="6339035"/>
          </a:xfrm>
        </p:grpSpPr>
        <p:sp>
          <p:nvSpPr>
            <p:cNvPr id="8" name="Rectangle 7">
              <a:extLst>
                <a:ext uri="{FF2B5EF4-FFF2-40B4-BE49-F238E27FC236}">
                  <a16:creationId xmlns:a16="http://schemas.microsoft.com/office/drawing/2014/main" id="{227B600B-56E2-BBBF-EC7F-B5E2AC10A1EC}"/>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5" name="Picture 4" descr="A person and person in a pink convertible&#10;&#10;Description automatically generated">
              <a:extLst>
                <a:ext uri="{FF2B5EF4-FFF2-40B4-BE49-F238E27FC236}">
                  <a16:creationId xmlns:a16="http://schemas.microsoft.com/office/drawing/2014/main" id="{66DDDCFE-F797-6E05-2B5C-824DEC431E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10" name="TextBox 9">
              <a:extLst>
                <a:ext uri="{FF2B5EF4-FFF2-40B4-BE49-F238E27FC236}">
                  <a16:creationId xmlns:a16="http://schemas.microsoft.com/office/drawing/2014/main" id="{52113815-AF60-843E-B9A9-3198ECF93200}"/>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11" name="Picture 2" descr="Barbie Logo Png Download - Barbie Logo Png | Full Size PNG Download |  SeekPNG">
              <a:extLst>
                <a:ext uri="{FF2B5EF4-FFF2-40B4-BE49-F238E27FC236}">
                  <a16:creationId xmlns:a16="http://schemas.microsoft.com/office/drawing/2014/main" id="{FA7315A0-B6ED-EBB6-F9C1-03A529DB7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and person in a pink convertible&#10;&#10;Description automatically generated">
              <a:extLst>
                <a:ext uri="{FF2B5EF4-FFF2-40B4-BE49-F238E27FC236}">
                  <a16:creationId xmlns:a16="http://schemas.microsoft.com/office/drawing/2014/main" id="{559810E8-E004-066E-1D02-04317259DD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4" name="Picture 3" descr="A pink circle with black background&#10;&#10;Description automatically generated">
              <a:extLst>
                <a:ext uri="{FF2B5EF4-FFF2-40B4-BE49-F238E27FC236}">
                  <a16:creationId xmlns:a16="http://schemas.microsoft.com/office/drawing/2014/main" id="{75B2C8B6-1174-579D-8027-04BEF4BD7F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7" name="TextBox 6">
              <a:extLst>
                <a:ext uri="{FF2B5EF4-FFF2-40B4-BE49-F238E27FC236}">
                  <a16:creationId xmlns:a16="http://schemas.microsoft.com/office/drawing/2014/main" id="{84E3C3F1-76EB-515C-9C14-44226DF08F63}"/>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12" name="TextBox 11">
              <a:extLst>
                <a:ext uri="{FF2B5EF4-FFF2-40B4-BE49-F238E27FC236}">
                  <a16:creationId xmlns:a16="http://schemas.microsoft.com/office/drawing/2014/main" id="{887C4271-C605-3D24-C6A0-E24734982E01}"/>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13" name="TextBox 12">
              <a:extLst>
                <a:ext uri="{FF2B5EF4-FFF2-40B4-BE49-F238E27FC236}">
                  <a16:creationId xmlns:a16="http://schemas.microsoft.com/office/drawing/2014/main" id="{3002276E-793D-613B-9863-A0EF77A93D50}"/>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17" name="TextBox 16">
              <a:extLst>
                <a:ext uri="{FF2B5EF4-FFF2-40B4-BE49-F238E27FC236}">
                  <a16:creationId xmlns:a16="http://schemas.microsoft.com/office/drawing/2014/main" id="{40BC7635-5117-10BC-4AE4-85F58DE9ADD0}"/>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18" name="TextBox 17">
              <a:extLst>
                <a:ext uri="{FF2B5EF4-FFF2-40B4-BE49-F238E27FC236}">
                  <a16:creationId xmlns:a16="http://schemas.microsoft.com/office/drawing/2014/main" id="{1B74DBEA-9993-F984-CB60-0FB3628EC739}"/>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grpSp>
        <p:nvGrpSpPr>
          <p:cNvPr id="26" name="Group 25">
            <a:extLst>
              <a:ext uri="{FF2B5EF4-FFF2-40B4-BE49-F238E27FC236}">
                <a16:creationId xmlns:a16="http://schemas.microsoft.com/office/drawing/2014/main" id="{C63B36AD-F739-A5CA-2F25-F96C467148B6}"/>
              </a:ext>
            </a:extLst>
          </p:cNvPr>
          <p:cNvGrpSpPr/>
          <p:nvPr/>
        </p:nvGrpSpPr>
        <p:grpSpPr>
          <a:xfrm rot="9000000">
            <a:off x="13982270" y="4485428"/>
            <a:ext cx="2740299" cy="4977353"/>
            <a:chOff x="8818534" y="940322"/>
            <a:chExt cx="2740299" cy="4977353"/>
          </a:xfrm>
        </p:grpSpPr>
        <p:sp>
          <p:nvSpPr>
            <p:cNvPr id="27" name="Rectangle 26">
              <a:extLst>
                <a:ext uri="{FF2B5EF4-FFF2-40B4-BE49-F238E27FC236}">
                  <a16:creationId xmlns:a16="http://schemas.microsoft.com/office/drawing/2014/main" id="{EDDDB8F4-D59A-1DD1-A684-C934A5D8993B}"/>
                </a:ext>
              </a:extLst>
            </p:cNvPr>
            <p:cNvSpPr/>
            <p:nvPr/>
          </p:nvSpPr>
          <p:spPr>
            <a:xfrm>
              <a:off x="8818534" y="940322"/>
              <a:ext cx="2740299"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6C980586-4DF7-E8C7-277B-497CEF90F8E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6317"/>
            <a:stretch/>
          </p:blipFill>
          <p:spPr>
            <a:xfrm>
              <a:off x="8818535" y="1193074"/>
              <a:ext cx="2449997" cy="4471853"/>
            </a:xfrm>
            <a:custGeom>
              <a:avLst/>
              <a:gdLst>
                <a:gd name="connsiteX0" fmla="*/ 0 w 2449997"/>
                <a:gd name="connsiteY0" fmla="*/ 0 h 4471853"/>
                <a:gd name="connsiteX1" fmla="*/ 2449997 w 2449997"/>
                <a:gd name="connsiteY1" fmla="*/ 0 h 4471853"/>
                <a:gd name="connsiteX2" fmla="*/ 2449997 w 2449997"/>
                <a:gd name="connsiteY2" fmla="*/ 218589 h 4471853"/>
                <a:gd name="connsiteX3" fmla="*/ 2285027 w 2449997"/>
                <a:gd name="connsiteY3" fmla="*/ 383560 h 4471853"/>
                <a:gd name="connsiteX4" fmla="*/ 2449997 w 2449997"/>
                <a:gd name="connsiteY4" fmla="*/ 548529 h 4471853"/>
                <a:gd name="connsiteX5" fmla="*/ 2449997 w 2449997"/>
                <a:gd name="connsiteY5" fmla="*/ 681681 h 4471853"/>
                <a:gd name="connsiteX6" fmla="*/ 2285027 w 2449997"/>
                <a:gd name="connsiteY6" fmla="*/ 846651 h 4471853"/>
                <a:gd name="connsiteX7" fmla="*/ 2449997 w 2449997"/>
                <a:gd name="connsiteY7" fmla="*/ 1011621 h 4471853"/>
                <a:gd name="connsiteX8" fmla="*/ 2449997 w 2449997"/>
                <a:gd name="connsiteY8" fmla="*/ 1144773 h 4471853"/>
                <a:gd name="connsiteX9" fmla="*/ 2285027 w 2449997"/>
                <a:gd name="connsiteY9" fmla="*/ 1309743 h 4471853"/>
                <a:gd name="connsiteX10" fmla="*/ 2449997 w 2449997"/>
                <a:gd name="connsiteY10" fmla="*/ 1474713 h 4471853"/>
                <a:gd name="connsiteX11" fmla="*/ 2449997 w 2449997"/>
                <a:gd name="connsiteY11" fmla="*/ 1607865 h 4471853"/>
                <a:gd name="connsiteX12" fmla="*/ 2285027 w 2449997"/>
                <a:gd name="connsiteY12" fmla="*/ 1772835 h 4471853"/>
                <a:gd name="connsiteX13" fmla="*/ 2449997 w 2449997"/>
                <a:gd name="connsiteY13" fmla="*/ 1937805 h 4471853"/>
                <a:gd name="connsiteX14" fmla="*/ 2449997 w 2449997"/>
                <a:gd name="connsiteY14" fmla="*/ 2070957 h 4471853"/>
                <a:gd name="connsiteX15" fmla="*/ 2285027 w 2449997"/>
                <a:gd name="connsiteY15" fmla="*/ 2235927 h 4471853"/>
                <a:gd name="connsiteX16" fmla="*/ 2449997 w 2449997"/>
                <a:gd name="connsiteY16" fmla="*/ 2400897 h 4471853"/>
                <a:gd name="connsiteX17" fmla="*/ 2449997 w 2449997"/>
                <a:gd name="connsiteY17" fmla="*/ 2534049 h 4471853"/>
                <a:gd name="connsiteX18" fmla="*/ 2285027 w 2449997"/>
                <a:gd name="connsiteY18" fmla="*/ 2699019 h 4471853"/>
                <a:gd name="connsiteX19" fmla="*/ 2449997 w 2449997"/>
                <a:gd name="connsiteY19" fmla="*/ 2863989 h 4471853"/>
                <a:gd name="connsiteX20" fmla="*/ 2449997 w 2449997"/>
                <a:gd name="connsiteY20" fmla="*/ 2997141 h 4471853"/>
                <a:gd name="connsiteX21" fmla="*/ 2285027 w 2449997"/>
                <a:gd name="connsiteY21" fmla="*/ 3162111 h 4471853"/>
                <a:gd name="connsiteX22" fmla="*/ 2449997 w 2449997"/>
                <a:gd name="connsiteY22" fmla="*/ 3327081 h 4471853"/>
                <a:gd name="connsiteX23" fmla="*/ 2449997 w 2449997"/>
                <a:gd name="connsiteY23" fmla="*/ 3460233 h 4471853"/>
                <a:gd name="connsiteX24" fmla="*/ 2285027 w 2449997"/>
                <a:gd name="connsiteY24" fmla="*/ 3625203 h 4471853"/>
                <a:gd name="connsiteX25" fmla="*/ 2449997 w 2449997"/>
                <a:gd name="connsiteY25" fmla="*/ 3790173 h 4471853"/>
                <a:gd name="connsiteX26" fmla="*/ 2449997 w 2449997"/>
                <a:gd name="connsiteY26" fmla="*/ 3923326 h 4471853"/>
                <a:gd name="connsiteX27" fmla="*/ 2285027 w 2449997"/>
                <a:gd name="connsiteY27" fmla="*/ 4088296 h 4471853"/>
                <a:gd name="connsiteX28" fmla="*/ 2449997 w 2449997"/>
                <a:gd name="connsiteY28" fmla="*/ 4253266 h 4471853"/>
                <a:gd name="connsiteX29" fmla="*/ 2449997 w 2449997"/>
                <a:gd name="connsiteY29" fmla="*/ 4471853 h 4471853"/>
                <a:gd name="connsiteX30" fmla="*/ 0 w 2449997"/>
                <a:gd name="connsiteY30" fmla="*/ 4471853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49997" h="4471853">
                  <a:moveTo>
                    <a:pt x="0" y="0"/>
                  </a:moveTo>
                  <a:lnTo>
                    <a:pt x="2449997" y="0"/>
                  </a:lnTo>
                  <a:lnTo>
                    <a:pt x="2449997" y="218589"/>
                  </a:lnTo>
                  <a:cubicBezTo>
                    <a:pt x="2358887" y="218589"/>
                    <a:pt x="2285027" y="292450"/>
                    <a:pt x="2285027" y="383560"/>
                  </a:cubicBezTo>
                  <a:cubicBezTo>
                    <a:pt x="2285027" y="474670"/>
                    <a:pt x="2358887" y="548529"/>
                    <a:pt x="2449997" y="548529"/>
                  </a:cubicBezTo>
                  <a:lnTo>
                    <a:pt x="2449997" y="681681"/>
                  </a:lnTo>
                  <a:cubicBezTo>
                    <a:pt x="2358887" y="681681"/>
                    <a:pt x="2285027" y="755541"/>
                    <a:pt x="2285027" y="846651"/>
                  </a:cubicBezTo>
                  <a:cubicBezTo>
                    <a:pt x="2285027" y="937761"/>
                    <a:pt x="2358887" y="1011621"/>
                    <a:pt x="2449997" y="1011621"/>
                  </a:cubicBezTo>
                  <a:lnTo>
                    <a:pt x="2449997" y="1144773"/>
                  </a:lnTo>
                  <a:cubicBezTo>
                    <a:pt x="2358887" y="1144773"/>
                    <a:pt x="2285027" y="1218633"/>
                    <a:pt x="2285027" y="1309743"/>
                  </a:cubicBezTo>
                  <a:cubicBezTo>
                    <a:pt x="2285027" y="1400853"/>
                    <a:pt x="2358887" y="1474713"/>
                    <a:pt x="2449997" y="1474713"/>
                  </a:cubicBezTo>
                  <a:lnTo>
                    <a:pt x="2449997" y="1607865"/>
                  </a:lnTo>
                  <a:cubicBezTo>
                    <a:pt x="2358887" y="1607865"/>
                    <a:pt x="2285027" y="1681725"/>
                    <a:pt x="2285027" y="1772835"/>
                  </a:cubicBezTo>
                  <a:cubicBezTo>
                    <a:pt x="2285027" y="1863945"/>
                    <a:pt x="2358887" y="1937805"/>
                    <a:pt x="2449997" y="1937805"/>
                  </a:cubicBezTo>
                  <a:lnTo>
                    <a:pt x="2449997" y="2070957"/>
                  </a:lnTo>
                  <a:cubicBezTo>
                    <a:pt x="2358887" y="2070957"/>
                    <a:pt x="2285027" y="2144817"/>
                    <a:pt x="2285027" y="2235927"/>
                  </a:cubicBezTo>
                  <a:cubicBezTo>
                    <a:pt x="2285027" y="2327037"/>
                    <a:pt x="2358887" y="2400897"/>
                    <a:pt x="2449997" y="2400897"/>
                  </a:cubicBezTo>
                  <a:lnTo>
                    <a:pt x="2449997" y="2534049"/>
                  </a:lnTo>
                  <a:cubicBezTo>
                    <a:pt x="2358887" y="2534049"/>
                    <a:pt x="2285027" y="2607909"/>
                    <a:pt x="2285027" y="2699019"/>
                  </a:cubicBezTo>
                  <a:cubicBezTo>
                    <a:pt x="2285027" y="2790129"/>
                    <a:pt x="2358887" y="2863989"/>
                    <a:pt x="2449997" y="2863989"/>
                  </a:cubicBezTo>
                  <a:lnTo>
                    <a:pt x="2449997" y="2997141"/>
                  </a:lnTo>
                  <a:cubicBezTo>
                    <a:pt x="2358887" y="2997141"/>
                    <a:pt x="2285027" y="3071001"/>
                    <a:pt x="2285027" y="3162111"/>
                  </a:cubicBezTo>
                  <a:cubicBezTo>
                    <a:pt x="2285027" y="3253221"/>
                    <a:pt x="2358887" y="3327081"/>
                    <a:pt x="2449997" y="3327081"/>
                  </a:cubicBezTo>
                  <a:lnTo>
                    <a:pt x="2449997" y="3460233"/>
                  </a:lnTo>
                  <a:cubicBezTo>
                    <a:pt x="2358887" y="3460233"/>
                    <a:pt x="2285027" y="3534093"/>
                    <a:pt x="2285027" y="3625203"/>
                  </a:cubicBezTo>
                  <a:cubicBezTo>
                    <a:pt x="2285027" y="3716313"/>
                    <a:pt x="2358887" y="3790173"/>
                    <a:pt x="2449997" y="3790173"/>
                  </a:cubicBezTo>
                  <a:lnTo>
                    <a:pt x="2449997" y="3923326"/>
                  </a:lnTo>
                  <a:cubicBezTo>
                    <a:pt x="2358887" y="3923326"/>
                    <a:pt x="2285027" y="3997186"/>
                    <a:pt x="2285027" y="4088296"/>
                  </a:cubicBezTo>
                  <a:cubicBezTo>
                    <a:pt x="2285027" y="4179406"/>
                    <a:pt x="2358887" y="4253266"/>
                    <a:pt x="2449997" y="4253266"/>
                  </a:cubicBezTo>
                  <a:lnTo>
                    <a:pt x="2449997" y="4471853"/>
                  </a:lnTo>
                  <a:lnTo>
                    <a:pt x="0" y="4471853"/>
                  </a:lnTo>
                  <a:close/>
                </a:path>
              </a:pathLst>
            </a:custGeom>
          </p:spPr>
        </p:pic>
        <p:sp>
          <p:nvSpPr>
            <p:cNvPr id="29" name="Freeform 28">
              <a:extLst>
                <a:ext uri="{FF2B5EF4-FFF2-40B4-BE49-F238E27FC236}">
                  <a16:creationId xmlns:a16="http://schemas.microsoft.com/office/drawing/2014/main" id="{2DB47C05-D20A-D295-697D-787736B2FFBE}"/>
                </a:ext>
              </a:extLst>
            </p:cNvPr>
            <p:cNvSpPr/>
            <p:nvPr/>
          </p:nvSpPr>
          <p:spPr>
            <a:xfrm>
              <a:off x="9108837" y="1440484"/>
              <a:ext cx="1845109" cy="3963329"/>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0" name="Freeform 29">
              <a:extLst>
                <a:ext uri="{FF2B5EF4-FFF2-40B4-BE49-F238E27FC236}">
                  <a16:creationId xmlns:a16="http://schemas.microsoft.com/office/drawing/2014/main" id="{2F1B0B77-818A-360E-8CF9-1B0BB4E09B26}"/>
                </a:ext>
              </a:extLst>
            </p:cNvPr>
            <p:cNvSpPr/>
            <p:nvPr/>
          </p:nvSpPr>
          <p:spPr>
            <a:xfrm>
              <a:off x="9187567" y="1514401"/>
              <a:ext cx="1685706" cy="3829194"/>
            </a:xfrm>
            <a:custGeom>
              <a:avLst/>
              <a:gdLst>
                <a:gd name="connsiteX0" fmla="*/ 401535 w 1845109"/>
                <a:gd name="connsiteY0" fmla="*/ 0 h 3963329"/>
                <a:gd name="connsiteX1" fmla="*/ 1443571 w 1845109"/>
                <a:gd name="connsiteY1" fmla="*/ 0 h 3963329"/>
                <a:gd name="connsiteX2" fmla="*/ 1845109 w 1845109"/>
                <a:gd name="connsiteY2" fmla="*/ 401538 h 3963329"/>
                <a:gd name="connsiteX3" fmla="*/ 1845109 w 1845109"/>
                <a:gd name="connsiteY3" fmla="*/ 3591981 h 3963329"/>
                <a:gd name="connsiteX4" fmla="*/ 1451729 w 1845109"/>
                <a:gd name="connsiteY4" fmla="*/ 3912595 h 3963329"/>
                <a:gd name="connsiteX5" fmla="*/ 1446614 w 1845109"/>
                <a:gd name="connsiteY5" fmla="*/ 3963329 h 3963329"/>
                <a:gd name="connsiteX6" fmla="*/ 398338 w 1845109"/>
                <a:gd name="connsiteY6" fmla="*/ 3963329 h 3963329"/>
                <a:gd name="connsiteX7" fmla="*/ 393377 w 1845109"/>
                <a:gd name="connsiteY7" fmla="*/ 3914117 h 3963329"/>
                <a:gd name="connsiteX8" fmla="*/ 80921 w 1845109"/>
                <a:gd name="connsiteY8" fmla="*/ 3601661 h 3963329"/>
                <a:gd name="connsiteX9" fmla="*/ 0 w 1845109"/>
                <a:gd name="connsiteY9" fmla="*/ 3593504 h 3963329"/>
                <a:gd name="connsiteX10" fmla="*/ 0 w 1845109"/>
                <a:gd name="connsiteY10" fmla="*/ 401538 h 3963329"/>
                <a:gd name="connsiteX11" fmla="*/ 80921 w 1845109"/>
                <a:gd name="connsiteY11" fmla="*/ 393380 h 3963329"/>
                <a:gd name="connsiteX12" fmla="*/ 393377 w 1845109"/>
                <a:gd name="connsiteY12" fmla="*/ 80924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5109" h="3963329">
                  <a:moveTo>
                    <a:pt x="401535" y="0"/>
                  </a:moveTo>
                  <a:lnTo>
                    <a:pt x="1443571" y="0"/>
                  </a:lnTo>
                  <a:cubicBezTo>
                    <a:pt x="1443571" y="221763"/>
                    <a:pt x="1623346" y="401538"/>
                    <a:pt x="1845109" y="401538"/>
                  </a:cubicBezTo>
                  <a:lnTo>
                    <a:pt x="1845109" y="3591981"/>
                  </a:lnTo>
                  <a:cubicBezTo>
                    <a:pt x="1651066" y="3591981"/>
                    <a:pt x="1489171" y="3729622"/>
                    <a:pt x="1451729" y="3912595"/>
                  </a:cubicBezTo>
                  <a:lnTo>
                    <a:pt x="1446614" y="3963329"/>
                  </a:lnTo>
                  <a:lnTo>
                    <a:pt x="398338" y="3963329"/>
                  </a:lnTo>
                  <a:lnTo>
                    <a:pt x="393377" y="3914117"/>
                  </a:lnTo>
                  <a:cubicBezTo>
                    <a:pt x="361284" y="3757283"/>
                    <a:pt x="237756" y="3633754"/>
                    <a:pt x="80921" y="3601661"/>
                  </a:cubicBezTo>
                  <a:lnTo>
                    <a:pt x="0" y="3593504"/>
                  </a:lnTo>
                  <a:lnTo>
                    <a:pt x="0" y="401538"/>
                  </a:lnTo>
                  <a:lnTo>
                    <a:pt x="80921" y="393380"/>
                  </a:lnTo>
                  <a:cubicBezTo>
                    <a:pt x="237756" y="361287"/>
                    <a:pt x="361284" y="237759"/>
                    <a:pt x="393377" y="80924"/>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1" name="TextBox 30">
              <a:extLst>
                <a:ext uri="{FF2B5EF4-FFF2-40B4-BE49-F238E27FC236}">
                  <a16:creationId xmlns:a16="http://schemas.microsoft.com/office/drawing/2014/main" id="{B98A4187-BB2C-9856-7596-232A81200712}"/>
                </a:ext>
              </a:extLst>
            </p:cNvPr>
            <p:cNvSpPr txBox="1"/>
            <p:nvPr/>
          </p:nvSpPr>
          <p:spPr>
            <a:xfrm rot="16200000">
              <a:off x="9095508" y="2939636"/>
              <a:ext cx="2036135" cy="978729"/>
            </a:xfrm>
            <a:prstGeom prst="rect">
              <a:avLst/>
            </a:prstGeom>
            <a:noFill/>
          </p:spPr>
          <p:txBody>
            <a:bodyPr wrap="none" rtlCol="0" anchor="ctr">
              <a:spAutoFit/>
            </a:bodyPr>
            <a:lstStyle/>
            <a:p>
              <a:pPr algn="ctr">
                <a:lnSpc>
                  <a:spcPct val="80000"/>
                </a:lnSpc>
              </a:pPr>
              <a:r>
                <a:rPr lang="en-GB" sz="3600" dirty="0">
                  <a:solidFill>
                    <a:schemeClr val="tx2"/>
                  </a:solidFill>
                  <a:latin typeface="MAMBA OBLIQUE" pitchFamily="2" charset="77"/>
                </a:rPr>
                <a:t>Admit</a:t>
              </a:r>
            </a:p>
            <a:p>
              <a:pPr algn="ctr">
                <a:lnSpc>
                  <a:spcPct val="80000"/>
                </a:lnSpc>
              </a:pPr>
              <a:r>
                <a:rPr lang="en-GB" sz="3600" dirty="0">
                  <a:solidFill>
                    <a:schemeClr val="tx2"/>
                  </a:solidFill>
                  <a:latin typeface="MAMBA OBLIQUE" pitchFamily="2" charset="77"/>
                </a:rPr>
                <a:t>One</a:t>
              </a:r>
            </a:p>
          </p:txBody>
        </p:sp>
        <p:sp>
          <p:nvSpPr>
            <p:cNvPr id="32" name="Graphic 73">
              <a:extLst>
                <a:ext uri="{FF2B5EF4-FFF2-40B4-BE49-F238E27FC236}">
                  <a16:creationId xmlns:a16="http://schemas.microsoft.com/office/drawing/2014/main" id="{6FDBAEEE-C538-6118-8F01-AE997FCAFFB7}"/>
                </a:ext>
              </a:extLst>
            </p:cNvPr>
            <p:cNvSpPr/>
            <p:nvPr/>
          </p:nvSpPr>
          <p:spPr>
            <a:xfrm rot="16200000">
              <a:off x="9784587" y="4634250"/>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sp>
          <p:nvSpPr>
            <p:cNvPr id="33" name="Graphic 73">
              <a:extLst>
                <a:ext uri="{FF2B5EF4-FFF2-40B4-BE49-F238E27FC236}">
                  <a16:creationId xmlns:a16="http://schemas.microsoft.com/office/drawing/2014/main" id="{7BA1E1FF-6E48-CCB8-A73F-0D3B40CC0466}"/>
                </a:ext>
              </a:extLst>
            </p:cNvPr>
            <p:cNvSpPr/>
            <p:nvPr/>
          </p:nvSpPr>
          <p:spPr>
            <a:xfrm rot="16200000">
              <a:off x="9784587" y="1772646"/>
              <a:ext cx="491666" cy="451105"/>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tx2"/>
            </a:solidFill>
            <a:ln w="285750" cap="flat">
              <a:noFill/>
              <a:prstDash val="solid"/>
              <a:miter/>
            </a:ln>
          </p:spPr>
          <p:txBody>
            <a:bodyPr rtlCol="0" anchor="ctr"/>
            <a:lstStyle/>
            <a:p>
              <a:endParaRPr lang="en-GB">
                <a:solidFill>
                  <a:schemeClr val="accent1"/>
                </a:solidFill>
              </a:endParaRPr>
            </a:p>
          </p:txBody>
        </p:sp>
      </p:grpSp>
      <p:grpSp>
        <p:nvGrpSpPr>
          <p:cNvPr id="34" name="Group 33">
            <a:extLst>
              <a:ext uri="{FF2B5EF4-FFF2-40B4-BE49-F238E27FC236}">
                <a16:creationId xmlns:a16="http://schemas.microsoft.com/office/drawing/2014/main" id="{1BE9CEFA-EF1F-4E01-DF98-DEBC148001B4}"/>
              </a:ext>
            </a:extLst>
          </p:cNvPr>
          <p:cNvGrpSpPr/>
          <p:nvPr/>
        </p:nvGrpSpPr>
        <p:grpSpPr>
          <a:xfrm rot="10041973">
            <a:off x="8689394" y="-6222682"/>
            <a:ext cx="8185370" cy="4977353"/>
            <a:chOff x="633167" y="940323"/>
            <a:chExt cx="8185370" cy="4977353"/>
          </a:xfrm>
        </p:grpSpPr>
        <p:sp>
          <p:nvSpPr>
            <p:cNvPr id="35" name="Rectangle 34">
              <a:extLst>
                <a:ext uri="{FF2B5EF4-FFF2-40B4-BE49-F238E27FC236}">
                  <a16:creationId xmlns:a16="http://schemas.microsoft.com/office/drawing/2014/main" id="{B83139EC-B67B-B69E-BAC3-D2E734F582A0}"/>
                </a:ext>
              </a:extLst>
            </p:cNvPr>
            <p:cNvSpPr/>
            <p:nvPr/>
          </p:nvSpPr>
          <p:spPr>
            <a:xfrm>
              <a:off x="633167" y="940323"/>
              <a:ext cx="8185367" cy="49773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a:extLst>
                <a:ext uri="{FF2B5EF4-FFF2-40B4-BE49-F238E27FC236}">
                  <a16:creationId xmlns:a16="http://schemas.microsoft.com/office/drawing/2014/main" id="{AB0971D9-370F-0152-85DE-9671A7378CD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3683"/>
            <a:stretch/>
          </p:blipFill>
          <p:spPr>
            <a:xfrm>
              <a:off x="923470" y="1193075"/>
              <a:ext cx="7895067" cy="4471853"/>
            </a:xfrm>
            <a:custGeom>
              <a:avLst/>
              <a:gdLst>
                <a:gd name="connsiteX0" fmla="*/ 0 w 7895067"/>
                <a:gd name="connsiteY0" fmla="*/ 0 h 4471853"/>
                <a:gd name="connsiteX1" fmla="*/ 7895067 w 7895067"/>
                <a:gd name="connsiteY1" fmla="*/ 0 h 4471853"/>
                <a:gd name="connsiteX2" fmla="*/ 7895067 w 7895067"/>
                <a:gd name="connsiteY2" fmla="*/ 4471853 h 4471853"/>
                <a:gd name="connsiteX3" fmla="*/ 0 w 7895067"/>
                <a:gd name="connsiteY3" fmla="*/ 4471853 h 4471853"/>
                <a:gd name="connsiteX4" fmla="*/ 0 w 7895067"/>
                <a:gd name="connsiteY4" fmla="*/ 4253265 h 4471853"/>
                <a:gd name="connsiteX5" fmla="*/ 64213 w 7895067"/>
                <a:gd name="connsiteY5" fmla="*/ 4240301 h 4471853"/>
                <a:gd name="connsiteX6" fmla="*/ 164969 w 7895067"/>
                <a:gd name="connsiteY6" fmla="*/ 4088295 h 4471853"/>
                <a:gd name="connsiteX7" fmla="*/ 64213 w 7895067"/>
                <a:gd name="connsiteY7" fmla="*/ 3936289 h 4471853"/>
                <a:gd name="connsiteX8" fmla="*/ 0 w 7895067"/>
                <a:gd name="connsiteY8" fmla="*/ 3923325 h 4471853"/>
                <a:gd name="connsiteX9" fmla="*/ 0 w 7895067"/>
                <a:gd name="connsiteY9" fmla="*/ 3790172 h 4471853"/>
                <a:gd name="connsiteX10" fmla="*/ 64213 w 7895067"/>
                <a:gd name="connsiteY10" fmla="*/ 3777208 h 4471853"/>
                <a:gd name="connsiteX11" fmla="*/ 164969 w 7895067"/>
                <a:gd name="connsiteY11" fmla="*/ 3625202 h 4471853"/>
                <a:gd name="connsiteX12" fmla="*/ 64213 w 7895067"/>
                <a:gd name="connsiteY12" fmla="*/ 3473196 h 4471853"/>
                <a:gd name="connsiteX13" fmla="*/ 0 w 7895067"/>
                <a:gd name="connsiteY13" fmla="*/ 3460232 h 4471853"/>
                <a:gd name="connsiteX14" fmla="*/ 0 w 7895067"/>
                <a:gd name="connsiteY14" fmla="*/ 3327080 h 4471853"/>
                <a:gd name="connsiteX15" fmla="*/ 64213 w 7895067"/>
                <a:gd name="connsiteY15" fmla="*/ 3314116 h 4471853"/>
                <a:gd name="connsiteX16" fmla="*/ 164970 w 7895067"/>
                <a:gd name="connsiteY16" fmla="*/ 3162110 h 4471853"/>
                <a:gd name="connsiteX17" fmla="*/ 64213 w 7895067"/>
                <a:gd name="connsiteY17" fmla="*/ 3010104 h 4471853"/>
                <a:gd name="connsiteX18" fmla="*/ 0 w 7895067"/>
                <a:gd name="connsiteY18" fmla="*/ 2997140 h 4471853"/>
                <a:gd name="connsiteX19" fmla="*/ 0 w 7895067"/>
                <a:gd name="connsiteY19" fmla="*/ 2863988 h 4471853"/>
                <a:gd name="connsiteX20" fmla="*/ 64213 w 7895067"/>
                <a:gd name="connsiteY20" fmla="*/ 2851024 h 4471853"/>
                <a:gd name="connsiteX21" fmla="*/ 164970 w 7895067"/>
                <a:gd name="connsiteY21" fmla="*/ 2699018 h 4471853"/>
                <a:gd name="connsiteX22" fmla="*/ 64213 w 7895067"/>
                <a:gd name="connsiteY22" fmla="*/ 2547012 h 4471853"/>
                <a:gd name="connsiteX23" fmla="*/ 0 w 7895067"/>
                <a:gd name="connsiteY23" fmla="*/ 2534048 h 4471853"/>
                <a:gd name="connsiteX24" fmla="*/ 0 w 7895067"/>
                <a:gd name="connsiteY24" fmla="*/ 2400896 h 4471853"/>
                <a:gd name="connsiteX25" fmla="*/ 64213 w 7895067"/>
                <a:gd name="connsiteY25" fmla="*/ 2387932 h 4471853"/>
                <a:gd name="connsiteX26" fmla="*/ 164970 w 7895067"/>
                <a:gd name="connsiteY26" fmla="*/ 2235926 h 4471853"/>
                <a:gd name="connsiteX27" fmla="*/ 64213 w 7895067"/>
                <a:gd name="connsiteY27" fmla="*/ 2083920 h 4471853"/>
                <a:gd name="connsiteX28" fmla="*/ 0 w 7895067"/>
                <a:gd name="connsiteY28" fmla="*/ 2070956 h 4471853"/>
                <a:gd name="connsiteX29" fmla="*/ 0 w 7895067"/>
                <a:gd name="connsiteY29" fmla="*/ 1937804 h 4471853"/>
                <a:gd name="connsiteX30" fmla="*/ 64213 w 7895067"/>
                <a:gd name="connsiteY30" fmla="*/ 1924840 h 4471853"/>
                <a:gd name="connsiteX31" fmla="*/ 164970 w 7895067"/>
                <a:gd name="connsiteY31" fmla="*/ 1772834 h 4471853"/>
                <a:gd name="connsiteX32" fmla="*/ 64213 w 7895067"/>
                <a:gd name="connsiteY32" fmla="*/ 1620828 h 4471853"/>
                <a:gd name="connsiteX33" fmla="*/ 0 w 7895067"/>
                <a:gd name="connsiteY33" fmla="*/ 1607864 h 4471853"/>
                <a:gd name="connsiteX34" fmla="*/ 0 w 7895067"/>
                <a:gd name="connsiteY34" fmla="*/ 1474712 h 4471853"/>
                <a:gd name="connsiteX35" fmla="*/ 64214 w 7895067"/>
                <a:gd name="connsiteY35" fmla="*/ 1461748 h 4471853"/>
                <a:gd name="connsiteX36" fmla="*/ 164970 w 7895067"/>
                <a:gd name="connsiteY36" fmla="*/ 1309742 h 4471853"/>
                <a:gd name="connsiteX37" fmla="*/ 64214 w 7895067"/>
                <a:gd name="connsiteY37" fmla="*/ 1157736 h 4471853"/>
                <a:gd name="connsiteX38" fmla="*/ 0 w 7895067"/>
                <a:gd name="connsiteY38" fmla="*/ 1144772 h 4471853"/>
                <a:gd name="connsiteX39" fmla="*/ 0 w 7895067"/>
                <a:gd name="connsiteY39" fmla="*/ 1011620 h 4471853"/>
                <a:gd name="connsiteX40" fmla="*/ 164970 w 7895067"/>
                <a:gd name="connsiteY40" fmla="*/ 846650 h 4471853"/>
                <a:gd name="connsiteX41" fmla="*/ 0 w 7895067"/>
                <a:gd name="connsiteY41" fmla="*/ 681680 h 4471853"/>
                <a:gd name="connsiteX42" fmla="*/ 0 w 7895067"/>
                <a:gd name="connsiteY42" fmla="*/ 548528 h 4471853"/>
                <a:gd name="connsiteX43" fmla="*/ 64213 w 7895067"/>
                <a:gd name="connsiteY43" fmla="*/ 535564 h 4471853"/>
                <a:gd name="connsiteX44" fmla="*/ 164969 w 7895067"/>
                <a:gd name="connsiteY44" fmla="*/ 383558 h 4471853"/>
                <a:gd name="connsiteX45" fmla="*/ 64213 w 7895067"/>
                <a:gd name="connsiteY45" fmla="*/ 231552 h 4471853"/>
                <a:gd name="connsiteX46" fmla="*/ 0 w 7895067"/>
                <a:gd name="connsiteY46" fmla="*/ 218588 h 447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95067" h="4471853">
                  <a:moveTo>
                    <a:pt x="0" y="0"/>
                  </a:moveTo>
                  <a:lnTo>
                    <a:pt x="7895067" y="0"/>
                  </a:lnTo>
                  <a:lnTo>
                    <a:pt x="7895067" y="4471853"/>
                  </a:lnTo>
                  <a:lnTo>
                    <a:pt x="0" y="4471853"/>
                  </a:lnTo>
                  <a:lnTo>
                    <a:pt x="0" y="4253265"/>
                  </a:lnTo>
                  <a:lnTo>
                    <a:pt x="64213" y="4240301"/>
                  </a:lnTo>
                  <a:cubicBezTo>
                    <a:pt x="123423" y="4215257"/>
                    <a:pt x="164969" y="4156628"/>
                    <a:pt x="164969" y="4088295"/>
                  </a:cubicBezTo>
                  <a:cubicBezTo>
                    <a:pt x="164969" y="4019963"/>
                    <a:pt x="123423" y="3961333"/>
                    <a:pt x="64213" y="3936289"/>
                  </a:cubicBezTo>
                  <a:lnTo>
                    <a:pt x="0" y="3923325"/>
                  </a:lnTo>
                  <a:lnTo>
                    <a:pt x="0" y="3790172"/>
                  </a:lnTo>
                  <a:lnTo>
                    <a:pt x="64213" y="3777208"/>
                  </a:lnTo>
                  <a:cubicBezTo>
                    <a:pt x="123423" y="3752164"/>
                    <a:pt x="164969" y="3693535"/>
                    <a:pt x="164969" y="3625202"/>
                  </a:cubicBezTo>
                  <a:cubicBezTo>
                    <a:pt x="164969" y="3556870"/>
                    <a:pt x="123423" y="3498240"/>
                    <a:pt x="64213" y="3473196"/>
                  </a:cubicBezTo>
                  <a:lnTo>
                    <a:pt x="0" y="3460232"/>
                  </a:lnTo>
                  <a:lnTo>
                    <a:pt x="0" y="3327080"/>
                  </a:lnTo>
                  <a:lnTo>
                    <a:pt x="64213" y="3314116"/>
                  </a:lnTo>
                  <a:cubicBezTo>
                    <a:pt x="123423" y="3289072"/>
                    <a:pt x="164970" y="3230443"/>
                    <a:pt x="164970" y="3162110"/>
                  </a:cubicBezTo>
                  <a:cubicBezTo>
                    <a:pt x="164970" y="3093778"/>
                    <a:pt x="123423" y="3035148"/>
                    <a:pt x="64213" y="3010104"/>
                  </a:cubicBezTo>
                  <a:lnTo>
                    <a:pt x="0" y="2997140"/>
                  </a:lnTo>
                  <a:lnTo>
                    <a:pt x="0" y="2863988"/>
                  </a:lnTo>
                  <a:lnTo>
                    <a:pt x="64213" y="2851024"/>
                  </a:lnTo>
                  <a:cubicBezTo>
                    <a:pt x="123423" y="2825980"/>
                    <a:pt x="164970" y="2767351"/>
                    <a:pt x="164970" y="2699018"/>
                  </a:cubicBezTo>
                  <a:cubicBezTo>
                    <a:pt x="164970" y="2630686"/>
                    <a:pt x="123423" y="2572056"/>
                    <a:pt x="64213" y="2547012"/>
                  </a:cubicBezTo>
                  <a:lnTo>
                    <a:pt x="0" y="2534048"/>
                  </a:lnTo>
                  <a:lnTo>
                    <a:pt x="0" y="2400896"/>
                  </a:lnTo>
                  <a:lnTo>
                    <a:pt x="64213" y="2387932"/>
                  </a:lnTo>
                  <a:cubicBezTo>
                    <a:pt x="123424" y="2362888"/>
                    <a:pt x="164970" y="2304259"/>
                    <a:pt x="164970" y="2235926"/>
                  </a:cubicBezTo>
                  <a:cubicBezTo>
                    <a:pt x="164970" y="2167594"/>
                    <a:pt x="123424" y="2108964"/>
                    <a:pt x="64213" y="2083920"/>
                  </a:cubicBezTo>
                  <a:lnTo>
                    <a:pt x="0" y="2070956"/>
                  </a:lnTo>
                  <a:lnTo>
                    <a:pt x="0" y="1937804"/>
                  </a:lnTo>
                  <a:lnTo>
                    <a:pt x="64213" y="1924840"/>
                  </a:lnTo>
                  <a:cubicBezTo>
                    <a:pt x="123424" y="1899796"/>
                    <a:pt x="164970" y="1841167"/>
                    <a:pt x="164970" y="1772834"/>
                  </a:cubicBezTo>
                  <a:cubicBezTo>
                    <a:pt x="164970" y="1704502"/>
                    <a:pt x="123424" y="1645872"/>
                    <a:pt x="64213" y="1620828"/>
                  </a:cubicBezTo>
                  <a:lnTo>
                    <a:pt x="0" y="1607864"/>
                  </a:lnTo>
                  <a:lnTo>
                    <a:pt x="0" y="1474712"/>
                  </a:lnTo>
                  <a:lnTo>
                    <a:pt x="64214" y="1461748"/>
                  </a:lnTo>
                  <a:cubicBezTo>
                    <a:pt x="123424" y="1436704"/>
                    <a:pt x="164970" y="1378075"/>
                    <a:pt x="164970" y="1309742"/>
                  </a:cubicBezTo>
                  <a:cubicBezTo>
                    <a:pt x="164970" y="1241410"/>
                    <a:pt x="123424" y="1182780"/>
                    <a:pt x="64214" y="1157736"/>
                  </a:cubicBezTo>
                  <a:lnTo>
                    <a:pt x="0" y="1144772"/>
                  </a:lnTo>
                  <a:lnTo>
                    <a:pt x="0" y="1011620"/>
                  </a:lnTo>
                  <a:cubicBezTo>
                    <a:pt x="91110" y="1011620"/>
                    <a:pt x="164970" y="937760"/>
                    <a:pt x="164970" y="846650"/>
                  </a:cubicBezTo>
                  <a:cubicBezTo>
                    <a:pt x="164970" y="755540"/>
                    <a:pt x="91110" y="681680"/>
                    <a:pt x="0" y="681680"/>
                  </a:cubicBezTo>
                  <a:lnTo>
                    <a:pt x="0" y="548528"/>
                  </a:lnTo>
                  <a:lnTo>
                    <a:pt x="64213" y="535564"/>
                  </a:lnTo>
                  <a:cubicBezTo>
                    <a:pt x="123423" y="510520"/>
                    <a:pt x="164969" y="451891"/>
                    <a:pt x="164969" y="383558"/>
                  </a:cubicBezTo>
                  <a:cubicBezTo>
                    <a:pt x="164969" y="315226"/>
                    <a:pt x="123423" y="256596"/>
                    <a:pt x="64213" y="231552"/>
                  </a:cubicBezTo>
                  <a:lnTo>
                    <a:pt x="0" y="218588"/>
                  </a:lnTo>
                  <a:close/>
                </a:path>
              </a:pathLst>
            </a:custGeom>
          </p:spPr>
        </p:pic>
        <p:sp>
          <p:nvSpPr>
            <p:cNvPr id="37" name="Freeform 36">
              <a:extLst>
                <a:ext uri="{FF2B5EF4-FFF2-40B4-BE49-F238E27FC236}">
                  <a16:creationId xmlns:a16="http://schemas.microsoft.com/office/drawing/2014/main" id="{465DF8FE-D73E-C048-3093-C2CCBCCAE563}"/>
                </a:ext>
              </a:extLst>
            </p:cNvPr>
            <p:cNvSpPr/>
            <p:nvPr/>
          </p:nvSpPr>
          <p:spPr>
            <a:xfrm>
              <a:off x="1329182" y="1447333"/>
              <a:ext cx="7199053" cy="3963329"/>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8" name="Freeform 37">
              <a:extLst>
                <a:ext uri="{FF2B5EF4-FFF2-40B4-BE49-F238E27FC236}">
                  <a16:creationId xmlns:a16="http://schemas.microsoft.com/office/drawing/2014/main" id="{811B1305-7974-2860-554B-7D6DA0BBF652}"/>
                </a:ext>
              </a:extLst>
            </p:cNvPr>
            <p:cNvSpPr/>
            <p:nvPr/>
          </p:nvSpPr>
          <p:spPr>
            <a:xfrm>
              <a:off x="1407434" y="1514400"/>
              <a:ext cx="7042547" cy="3829194"/>
            </a:xfrm>
            <a:custGeom>
              <a:avLst/>
              <a:gdLst>
                <a:gd name="connsiteX0" fmla="*/ 387934 w 7199053"/>
                <a:gd name="connsiteY0" fmla="*/ 0 h 3963329"/>
                <a:gd name="connsiteX1" fmla="*/ 6811115 w 7199053"/>
                <a:gd name="connsiteY1" fmla="*/ 0 h 3963329"/>
                <a:gd name="connsiteX2" fmla="*/ 7199053 w 7199053"/>
                <a:gd name="connsiteY2" fmla="*/ 387938 h 3963329"/>
                <a:gd name="connsiteX3" fmla="*/ 7199053 w 7199053"/>
                <a:gd name="connsiteY3" fmla="*/ 3575764 h 3963329"/>
                <a:gd name="connsiteX4" fmla="*/ 7124506 w 7199053"/>
                <a:gd name="connsiteY4" fmla="*/ 3583279 h 3963329"/>
                <a:gd name="connsiteX5" fmla="*/ 6822633 w 7199053"/>
                <a:gd name="connsiteY5" fmla="*/ 3885152 h 3963329"/>
                <a:gd name="connsiteX6" fmla="*/ 6814752 w 7199053"/>
                <a:gd name="connsiteY6" fmla="*/ 3963329 h 3963329"/>
                <a:gd name="connsiteX7" fmla="*/ 387934 w 7199053"/>
                <a:gd name="connsiteY7" fmla="*/ 3963329 h 3963329"/>
                <a:gd name="connsiteX8" fmla="*/ 380053 w 7199053"/>
                <a:gd name="connsiteY8" fmla="*/ 3885153 h 3963329"/>
                <a:gd name="connsiteX9" fmla="*/ 78179 w 7199053"/>
                <a:gd name="connsiteY9" fmla="*/ 3583280 h 3963329"/>
                <a:gd name="connsiteX10" fmla="*/ 0 w 7199053"/>
                <a:gd name="connsiteY10" fmla="*/ 3575399 h 3963329"/>
                <a:gd name="connsiteX11" fmla="*/ 0 w 7199053"/>
                <a:gd name="connsiteY11" fmla="*/ 387938 h 3963329"/>
                <a:gd name="connsiteX12" fmla="*/ 78179 w 7199053"/>
                <a:gd name="connsiteY12" fmla="*/ 380057 h 3963329"/>
                <a:gd name="connsiteX13" fmla="*/ 387934 w 7199053"/>
                <a:gd name="connsiteY13" fmla="*/ 0 h 39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9053" h="3963329">
                  <a:moveTo>
                    <a:pt x="387934" y="0"/>
                  </a:moveTo>
                  <a:lnTo>
                    <a:pt x="6811115" y="0"/>
                  </a:lnTo>
                  <a:cubicBezTo>
                    <a:pt x="6811115" y="214252"/>
                    <a:pt x="6984801" y="387938"/>
                    <a:pt x="7199053" y="387938"/>
                  </a:cubicBezTo>
                  <a:lnTo>
                    <a:pt x="7199053" y="3575764"/>
                  </a:lnTo>
                  <a:lnTo>
                    <a:pt x="7124506" y="3583279"/>
                  </a:lnTo>
                  <a:cubicBezTo>
                    <a:pt x="6972983" y="3614285"/>
                    <a:pt x="6853639" y="3733629"/>
                    <a:pt x="6822633" y="3885152"/>
                  </a:cubicBezTo>
                  <a:lnTo>
                    <a:pt x="6814752" y="3963329"/>
                  </a:lnTo>
                  <a:lnTo>
                    <a:pt x="387934" y="3963329"/>
                  </a:lnTo>
                  <a:lnTo>
                    <a:pt x="380053" y="3885153"/>
                  </a:lnTo>
                  <a:cubicBezTo>
                    <a:pt x="349047" y="3733630"/>
                    <a:pt x="229702" y="3614286"/>
                    <a:pt x="78179" y="3583280"/>
                  </a:cubicBezTo>
                  <a:lnTo>
                    <a:pt x="0" y="3575399"/>
                  </a:lnTo>
                  <a:lnTo>
                    <a:pt x="0" y="387938"/>
                  </a:lnTo>
                  <a:lnTo>
                    <a:pt x="78179" y="380057"/>
                  </a:lnTo>
                  <a:cubicBezTo>
                    <a:pt x="254956" y="343883"/>
                    <a:pt x="387934" y="187471"/>
                    <a:pt x="387934" y="0"/>
                  </a:cubicBezTo>
                  <a:close/>
                </a:path>
              </a:pathLst>
            </a:cu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9" name="Graphic 73">
              <a:extLst>
                <a:ext uri="{FF2B5EF4-FFF2-40B4-BE49-F238E27FC236}">
                  <a16:creationId xmlns:a16="http://schemas.microsoft.com/office/drawing/2014/main" id="{73C78074-EBEC-1B1D-E268-80AAAD07EBE1}"/>
                </a:ext>
              </a:extLst>
            </p:cNvPr>
            <p:cNvSpPr/>
            <p:nvPr/>
          </p:nvSpPr>
          <p:spPr>
            <a:xfrm>
              <a:off x="3037682" y="1683775"/>
              <a:ext cx="3804304" cy="3490449"/>
            </a:xfrm>
            <a:custGeom>
              <a:avLst/>
              <a:gdLst>
                <a:gd name="connsiteX0" fmla="*/ 2571750 w 5143500"/>
                <a:gd name="connsiteY0" fmla="*/ 537496 h 4719161"/>
                <a:gd name="connsiteX1" fmla="*/ 3729037 w 5143500"/>
                <a:gd name="connsiteY1" fmla="*/ 0 h 4719161"/>
                <a:gd name="connsiteX2" fmla="*/ 5143500 w 5143500"/>
                <a:gd name="connsiteY2" fmla="*/ 1414463 h 4719161"/>
                <a:gd name="connsiteX3" fmla="*/ 2947911 w 5143500"/>
                <a:gd name="connsiteY3" fmla="*/ 4376747 h 4719161"/>
                <a:gd name="connsiteX4" fmla="*/ 2944654 w 5143500"/>
                <a:gd name="connsiteY4" fmla="*/ 4379690 h 4719161"/>
                <a:gd name="connsiteX5" fmla="*/ 2571750 w 5143500"/>
                <a:gd name="connsiteY5" fmla="*/ 4719161 h 4719161"/>
                <a:gd name="connsiteX6" fmla="*/ 2198846 w 5143500"/>
                <a:gd name="connsiteY6" fmla="*/ 4382262 h 4719161"/>
                <a:gd name="connsiteX7" fmla="*/ 2188702 w 5143500"/>
                <a:gd name="connsiteY7" fmla="*/ 4373032 h 4719161"/>
                <a:gd name="connsiteX8" fmla="*/ 0 w 5143500"/>
                <a:gd name="connsiteY8" fmla="*/ 1414463 h 4719161"/>
                <a:gd name="connsiteX9" fmla="*/ 1414463 w 5143500"/>
                <a:gd name="connsiteY9" fmla="*/ 0 h 4719161"/>
                <a:gd name="connsiteX10" fmla="*/ 2571750 w 5143500"/>
                <a:gd name="connsiteY10" fmla="*/ 537496 h 471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0" h="4719161">
                  <a:moveTo>
                    <a:pt x="2571750" y="537496"/>
                  </a:moveTo>
                  <a:cubicBezTo>
                    <a:pt x="2852071" y="208312"/>
                    <a:pt x="3281553" y="0"/>
                    <a:pt x="3729037" y="0"/>
                  </a:cubicBezTo>
                  <a:cubicBezTo>
                    <a:pt x="4521137" y="0"/>
                    <a:pt x="5143500" y="622364"/>
                    <a:pt x="5143500" y="1414463"/>
                  </a:cubicBezTo>
                  <a:cubicBezTo>
                    <a:pt x="5143500" y="2385784"/>
                    <a:pt x="4270534" y="3177397"/>
                    <a:pt x="2947911" y="4376747"/>
                  </a:cubicBezTo>
                  <a:lnTo>
                    <a:pt x="2944654" y="4379690"/>
                  </a:lnTo>
                  <a:lnTo>
                    <a:pt x="2571750" y="4719161"/>
                  </a:lnTo>
                  <a:lnTo>
                    <a:pt x="2198846" y="4382262"/>
                  </a:lnTo>
                  <a:lnTo>
                    <a:pt x="2188702" y="4373032"/>
                  </a:lnTo>
                  <a:cubicBezTo>
                    <a:pt x="869929" y="3174626"/>
                    <a:pt x="0" y="2384098"/>
                    <a:pt x="0" y="1414463"/>
                  </a:cubicBezTo>
                  <a:cubicBezTo>
                    <a:pt x="0" y="622364"/>
                    <a:pt x="622364" y="0"/>
                    <a:pt x="1414463" y="0"/>
                  </a:cubicBezTo>
                  <a:cubicBezTo>
                    <a:pt x="1861947" y="0"/>
                    <a:pt x="2291429" y="208312"/>
                    <a:pt x="2571750" y="537496"/>
                  </a:cubicBezTo>
                  <a:close/>
                </a:path>
              </a:pathLst>
            </a:custGeom>
            <a:solidFill>
              <a:schemeClr val="accent1"/>
            </a:solidFill>
            <a:ln w="285750" cap="flat">
              <a:noFill/>
              <a:prstDash val="solid"/>
              <a:miter/>
            </a:ln>
          </p:spPr>
          <p:txBody>
            <a:bodyPr rtlCol="0" anchor="ctr"/>
            <a:lstStyle/>
            <a:p>
              <a:endParaRPr lang="en-GB">
                <a:solidFill>
                  <a:schemeClr val="accent1"/>
                </a:solidFill>
              </a:endParaRPr>
            </a:p>
          </p:txBody>
        </p:sp>
        <p:sp>
          <p:nvSpPr>
            <p:cNvPr id="40" name="TextBox 39">
              <a:extLst>
                <a:ext uri="{FF2B5EF4-FFF2-40B4-BE49-F238E27FC236}">
                  <a16:creationId xmlns:a16="http://schemas.microsoft.com/office/drawing/2014/main" id="{AACE5A24-F727-C9A1-BB6F-7C8F75E2502A}"/>
                </a:ext>
              </a:extLst>
            </p:cNvPr>
            <p:cNvSpPr txBox="1"/>
            <p:nvPr/>
          </p:nvSpPr>
          <p:spPr>
            <a:xfrm>
              <a:off x="2949639" y="2225058"/>
              <a:ext cx="3958135" cy="1862048"/>
            </a:xfrm>
            <a:prstGeom prst="rect">
              <a:avLst/>
            </a:prstGeom>
            <a:noFill/>
          </p:spPr>
          <p:txBody>
            <a:bodyPr wrap="none" rtlCol="0" anchor="ctr">
              <a:spAutoFit/>
            </a:bodyPr>
            <a:lstStyle/>
            <a:p>
              <a:pPr algn="ctr"/>
              <a:r>
                <a:rPr lang="en-GB" sz="11500" dirty="0">
                  <a:ln w="38100">
                    <a:solidFill>
                      <a:schemeClr val="tx2"/>
                    </a:solidFill>
                  </a:ln>
                  <a:solidFill>
                    <a:schemeClr val="bg1"/>
                  </a:solidFill>
                  <a:effectLst>
                    <a:outerShdw dist="112692" dir="2700000" algn="tl" rotWithShape="0">
                      <a:schemeClr val="tx2"/>
                    </a:outerShdw>
                  </a:effectLst>
                  <a:latin typeface="Bartex" panose="02000600000000000000" pitchFamily="2" charset="0"/>
                </a:rPr>
                <a:t>Barbie</a:t>
              </a:r>
            </a:p>
          </p:txBody>
        </p:sp>
        <p:sp>
          <p:nvSpPr>
            <p:cNvPr id="41" name="TextBox 40">
              <a:extLst>
                <a:ext uri="{FF2B5EF4-FFF2-40B4-BE49-F238E27FC236}">
                  <a16:creationId xmlns:a16="http://schemas.microsoft.com/office/drawing/2014/main" id="{4CF17C64-A4A7-0F10-8A3E-DDFDBE9D1F8A}"/>
                </a:ext>
              </a:extLst>
            </p:cNvPr>
            <p:cNvSpPr txBox="1"/>
            <p:nvPr/>
          </p:nvSpPr>
          <p:spPr>
            <a:xfrm>
              <a:off x="4340952" y="1987570"/>
              <a:ext cx="1197764"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watch </a:t>
              </a:r>
            </a:p>
          </p:txBody>
        </p:sp>
        <p:sp>
          <p:nvSpPr>
            <p:cNvPr id="42" name="TextBox 41">
              <a:extLst>
                <a:ext uri="{FF2B5EF4-FFF2-40B4-BE49-F238E27FC236}">
                  <a16:creationId xmlns:a16="http://schemas.microsoft.com/office/drawing/2014/main" id="{41E7EB80-0244-76E0-977D-B21C2335059A}"/>
                </a:ext>
              </a:extLst>
            </p:cNvPr>
            <p:cNvSpPr txBox="1"/>
            <p:nvPr/>
          </p:nvSpPr>
          <p:spPr>
            <a:xfrm>
              <a:off x="4211912" y="3799667"/>
              <a:ext cx="1455848" cy="830997"/>
            </a:xfrm>
            <a:prstGeom prst="rect">
              <a:avLst/>
            </a:prstGeom>
            <a:noFill/>
          </p:spPr>
          <p:txBody>
            <a:bodyPr wrap="none" rtlCol="0">
              <a:spAutoFit/>
            </a:bodyPr>
            <a:lstStyle/>
            <a:p>
              <a:pPr algn="ctr"/>
              <a:r>
                <a:rPr lang="en-GB" sz="4800" dirty="0">
                  <a:solidFill>
                    <a:schemeClr val="bg1"/>
                  </a:solidFill>
                  <a:latin typeface="Barbie" panose="02000600000000000000" pitchFamily="2" charset="0"/>
                </a:rPr>
                <a:t>with me</a:t>
              </a:r>
            </a:p>
          </p:txBody>
        </p:sp>
        <p:sp>
          <p:nvSpPr>
            <p:cNvPr id="43" name="TextBox 42">
              <a:extLst>
                <a:ext uri="{FF2B5EF4-FFF2-40B4-BE49-F238E27FC236}">
                  <a16:creationId xmlns:a16="http://schemas.microsoft.com/office/drawing/2014/main" id="{6E50B1ED-6570-A3F6-CD0B-3007CA601325}"/>
                </a:ext>
              </a:extLst>
            </p:cNvPr>
            <p:cNvSpPr txBox="1"/>
            <p:nvPr/>
          </p:nvSpPr>
          <p:spPr>
            <a:xfrm>
              <a:off x="1693005" y="4025363"/>
              <a:ext cx="454227"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To:</a:t>
              </a:r>
            </a:p>
          </p:txBody>
        </p:sp>
        <p:cxnSp>
          <p:nvCxnSpPr>
            <p:cNvPr id="44" name="Straight Connector 43">
              <a:extLst>
                <a:ext uri="{FF2B5EF4-FFF2-40B4-BE49-F238E27FC236}">
                  <a16:creationId xmlns:a16="http://schemas.microsoft.com/office/drawing/2014/main" id="{11A66ECD-A7B4-E265-5CA9-41987FB2DD99}"/>
                </a:ext>
              </a:extLst>
            </p:cNvPr>
            <p:cNvCxnSpPr/>
            <p:nvPr/>
          </p:nvCxnSpPr>
          <p:spPr>
            <a:xfrm>
              <a:off x="1813537"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FE0ED2-AF13-EA33-902E-B499804D71DA}"/>
                </a:ext>
              </a:extLst>
            </p:cNvPr>
            <p:cNvCxnSpPr/>
            <p:nvPr/>
          </p:nvCxnSpPr>
          <p:spPr>
            <a:xfrm>
              <a:off x="1813537"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209EE25-1DB0-83A6-DB15-73F056B72D4B}"/>
                </a:ext>
              </a:extLst>
            </p:cNvPr>
            <p:cNvSpPr txBox="1"/>
            <p:nvPr/>
          </p:nvSpPr>
          <p:spPr>
            <a:xfrm>
              <a:off x="1800401" y="4309615"/>
              <a:ext cx="1728358"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My Ken-</a:t>
              </a:r>
              <a:r>
                <a:rPr lang="en-GB" sz="3200" dirty="0" err="1">
                  <a:solidFill>
                    <a:schemeClr val="tx1">
                      <a:lumMod val="75000"/>
                      <a:lumOff val="25000"/>
                    </a:schemeClr>
                  </a:solidFill>
                  <a:latin typeface="Barbie" panose="02000600000000000000" pitchFamily="2" charset="0"/>
                </a:rPr>
                <a:t>tastic</a:t>
              </a:r>
              <a:endParaRPr lang="en-GB" sz="3200" dirty="0">
                <a:solidFill>
                  <a:schemeClr val="tx1">
                    <a:lumMod val="75000"/>
                    <a:lumOff val="25000"/>
                  </a:schemeClr>
                </a:solidFill>
                <a:latin typeface="Barbie" panose="02000600000000000000" pitchFamily="2" charset="0"/>
              </a:endParaRPr>
            </a:p>
          </p:txBody>
        </p:sp>
        <p:sp>
          <p:nvSpPr>
            <p:cNvPr id="47" name="TextBox 46">
              <a:extLst>
                <a:ext uri="{FF2B5EF4-FFF2-40B4-BE49-F238E27FC236}">
                  <a16:creationId xmlns:a16="http://schemas.microsoft.com/office/drawing/2014/main" id="{D239AD75-2CDB-88BF-61AE-D8127162D89D}"/>
                </a:ext>
              </a:extLst>
            </p:cNvPr>
            <p:cNvSpPr txBox="1"/>
            <p:nvPr/>
          </p:nvSpPr>
          <p:spPr>
            <a:xfrm>
              <a:off x="1800401" y="4713652"/>
              <a:ext cx="113685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boyfriend</a:t>
              </a:r>
            </a:p>
          </p:txBody>
        </p:sp>
        <p:sp>
          <p:nvSpPr>
            <p:cNvPr id="48" name="TextBox 47">
              <a:extLst>
                <a:ext uri="{FF2B5EF4-FFF2-40B4-BE49-F238E27FC236}">
                  <a16:creationId xmlns:a16="http://schemas.microsoft.com/office/drawing/2014/main" id="{4E8E77A6-AF42-886C-2617-D11ACF855A28}"/>
                </a:ext>
              </a:extLst>
            </p:cNvPr>
            <p:cNvSpPr txBox="1"/>
            <p:nvPr/>
          </p:nvSpPr>
          <p:spPr>
            <a:xfrm>
              <a:off x="6163884" y="4025363"/>
              <a:ext cx="689548" cy="338554"/>
            </a:xfrm>
            <a:prstGeom prst="rect">
              <a:avLst/>
            </a:prstGeom>
            <a:noFill/>
          </p:spPr>
          <p:txBody>
            <a:bodyPr wrap="none" rtlCol="0">
              <a:spAutoFit/>
            </a:bodyPr>
            <a:lstStyle/>
            <a:p>
              <a:r>
                <a:rPr lang="en-GB" sz="1600" dirty="0">
                  <a:solidFill>
                    <a:schemeClr val="accent1"/>
                  </a:solidFill>
                  <a:latin typeface="Bartex" panose="02000600000000000000" pitchFamily="2" charset="0"/>
                </a:rPr>
                <a:t>From:</a:t>
              </a:r>
            </a:p>
          </p:txBody>
        </p:sp>
        <p:cxnSp>
          <p:nvCxnSpPr>
            <p:cNvPr id="49" name="Straight Connector 48">
              <a:extLst>
                <a:ext uri="{FF2B5EF4-FFF2-40B4-BE49-F238E27FC236}">
                  <a16:creationId xmlns:a16="http://schemas.microsoft.com/office/drawing/2014/main" id="{D5B3E248-87B8-72AE-0600-C44179FD124B}"/>
                </a:ext>
              </a:extLst>
            </p:cNvPr>
            <p:cNvCxnSpPr/>
            <p:nvPr/>
          </p:nvCxnSpPr>
          <p:spPr>
            <a:xfrm>
              <a:off x="6284416" y="4764966"/>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58E7FD-EA9F-52C1-0321-AB1ABBEA3AA7}"/>
                </a:ext>
              </a:extLst>
            </p:cNvPr>
            <p:cNvCxnSpPr/>
            <p:nvPr/>
          </p:nvCxnSpPr>
          <p:spPr>
            <a:xfrm>
              <a:off x="6284416" y="5152870"/>
              <a:ext cx="172800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3DFB161-109B-DB1C-0BA3-14124A4C69B1}"/>
                </a:ext>
              </a:extLst>
            </p:cNvPr>
            <p:cNvSpPr txBox="1"/>
            <p:nvPr/>
          </p:nvSpPr>
          <p:spPr>
            <a:xfrm>
              <a:off x="6271280" y="4309615"/>
              <a:ext cx="1356462"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The Barbie</a:t>
              </a:r>
            </a:p>
          </p:txBody>
        </p:sp>
        <p:sp>
          <p:nvSpPr>
            <p:cNvPr id="52" name="TextBox 51">
              <a:extLst>
                <a:ext uri="{FF2B5EF4-FFF2-40B4-BE49-F238E27FC236}">
                  <a16:creationId xmlns:a16="http://schemas.microsoft.com/office/drawing/2014/main" id="{F36BC316-AF16-0D61-2630-59486B3BA777}"/>
                </a:ext>
              </a:extLst>
            </p:cNvPr>
            <p:cNvSpPr txBox="1"/>
            <p:nvPr/>
          </p:nvSpPr>
          <p:spPr>
            <a:xfrm>
              <a:off x="6271280" y="4713652"/>
              <a:ext cx="1782860" cy="584775"/>
            </a:xfrm>
            <a:prstGeom prst="rect">
              <a:avLst/>
            </a:prstGeom>
            <a:noFill/>
          </p:spPr>
          <p:txBody>
            <a:bodyPr wrap="none" rtlCol="0">
              <a:spAutoFit/>
            </a:bodyPr>
            <a:lstStyle/>
            <a:p>
              <a:r>
                <a:rPr lang="en-GB" sz="3200" dirty="0">
                  <a:solidFill>
                    <a:schemeClr val="tx1">
                      <a:lumMod val="75000"/>
                      <a:lumOff val="25000"/>
                    </a:schemeClr>
                  </a:solidFill>
                  <a:latin typeface="Barbie" panose="02000600000000000000" pitchFamily="2" charset="0"/>
                </a:rPr>
                <a:t>of your dreams</a:t>
              </a:r>
            </a:p>
          </p:txBody>
        </p:sp>
      </p:grpSp>
    </p:spTree>
    <p:extLst>
      <p:ext uri="{BB962C8B-B14F-4D97-AF65-F5344CB8AC3E}">
        <p14:creationId xmlns:p14="http://schemas.microsoft.com/office/powerpoint/2010/main" val="353329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svg="http://schemas.microsoft.com/office/drawing/2016/SVG/main" xmlns:a14="http://schemas.microsoft.com/office/drawing/2010/main" xmlns:a16="http://schemas.microsoft.com/office/drawing/2014/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71C699-CEBB-DECC-345B-22AE2B0281C9}"/>
              </a:ext>
            </a:extLst>
          </p:cNvPr>
          <p:cNvGrpSpPr/>
          <p:nvPr/>
        </p:nvGrpSpPr>
        <p:grpSpPr>
          <a:xfrm>
            <a:off x="6096000" y="546538"/>
            <a:ext cx="5386293" cy="6339035"/>
            <a:chOff x="3400156" y="546538"/>
            <a:chExt cx="5386293" cy="6339035"/>
          </a:xfrm>
        </p:grpSpPr>
        <p:sp>
          <p:nvSpPr>
            <p:cNvPr id="8" name="Rectangle 7">
              <a:extLst>
                <a:ext uri="{FF2B5EF4-FFF2-40B4-BE49-F238E27FC236}">
                  <a16:creationId xmlns:a16="http://schemas.microsoft.com/office/drawing/2014/main" id="{227B600B-56E2-BBBF-EC7F-B5E2AC10A1EC}"/>
                </a:ext>
              </a:extLst>
            </p:cNvPr>
            <p:cNvSpPr/>
            <p:nvPr/>
          </p:nvSpPr>
          <p:spPr>
            <a:xfrm>
              <a:off x="3405551" y="546538"/>
              <a:ext cx="5380898" cy="6311462"/>
            </a:xfrm>
            <a:prstGeom prst="rect">
              <a:avLst/>
            </a:prstGeom>
            <a:solidFill>
              <a:schemeClr val="bg1"/>
            </a:solidFill>
            <a:ln>
              <a:noFill/>
            </a:ln>
            <a:effectLst>
              <a:outerShdw blurRad="377715"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dirty="0"/>
            </a:p>
          </p:txBody>
        </p:sp>
        <p:pic>
          <p:nvPicPr>
            <p:cNvPr id="5" name="Picture 4" descr="A person and person in a pink convertible&#10;&#10;Description automatically generated">
              <a:extLst>
                <a:ext uri="{FF2B5EF4-FFF2-40B4-BE49-F238E27FC236}">
                  <a16:creationId xmlns:a16="http://schemas.microsoft.com/office/drawing/2014/main" id="{66DDDCFE-F797-6E05-2B5C-824DEC431E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805" t="29228" r="8169" b="8338"/>
            <a:stretch/>
          </p:blipFill>
          <p:spPr>
            <a:xfrm>
              <a:off x="3520036" y="677332"/>
              <a:ext cx="5146534" cy="6019797"/>
            </a:xfrm>
            <a:prstGeom prst="rect">
              <a:avLst/>
            </a:prstGeom>
          </p:spPr>
        </p:pic>
        <p:sp>
          <p:nvSpPr>
            <p:cNvPr id="10" name="TextBox 9">
              <a:extLst>
                <a:ext uri="{FF2B5EF4-FFF2-40B4-BE49-F238E27FC236}">
                  <a16:creationId xmlns:a16="http://schemas.microsoft.com/office/drawing/2014/main" id="{52113815-AF60-843E-B9A9-3198ECF93200}"/>
                </a:ext>
              </a:extLst>
            </p:cNvPr>
            <p:cNvSpPr txBox="1"/>
            <p:nvPr/>
          </p:nvSpPr>
          <p:spPr>
            <a:xfrm>
              <a:off x="3583128" y="611649"/>
              <a:ext cx="5024131" cy="861774"/>
            </a:xfrm>
            <a:prstGeom prst="rect">
              <a:avLst/>
            </a:prstGeom>
            <a:noFill/>
          </p:spPr>
          <p:txBody>
            <a:bodyPr wrap="none" rtlCol="0">
              <a:spAutoFit/>
            </a:bodyPr>
            <a:lstStyle/>
            <a:p>
              <a:pPr algn="ctr"/>
              <a:r>
                <a:rPr lang="en-GB" sz="5000" b="1" spc="-150" dirty="0">
                  <a:ln w="15875">
                    <a:solidFill>
                      <a:schemeClr val="accent1"/>
                    </a:solidFill>
                  </a:ln>
                  <a:solidFill>
                    <a:schemeClr val="bg1"/>
                  </a:solidFill>
                  <a:effectLst>
                    <a:outerShdw dist="38100" dir="2700000" algn="tl" rotWithShape="0">
                      <a:schemeClr val="accent1"/>
                    </a:outerShdw>
                  </a:effectLst>
                  <a:latin typeface="Barlow Condensed ExtraBold" pitchFamily="2" charset="77"/>
                </a:rPr>
                <a:t>THE ICONIC LEGACY OF</a:t>
              </a:r>
            </a:p>
          </p:txBody>
        </p:sp>
        <p:pic>
          <p:nvPicPr>
            <p:cNvPr id="11" name="Picture 2" descr="Barbie Logo Png Download - Barbie Logo Png | Full Size PNG Download |  SeekPNG">
              <a:extLst>
                <a:ext uri="{FF2B5EF4-FFF2-40B4-BE49-F238E27FC236}">
                  <a16:creationId xmlns:a16="http://schemas.microsoft.com/office/drawing/2014/main" id="{FA7315A0-B6ED-EBB6-F9C1-03A529DB7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a:ext>
              </a:extLst>
            </a:blip>
            <a:srcRect/>
            <a:stretch>
              <a:fillRect/>
            </a:stretch>
          </p:blipFill>
          <p:spPr bwMode="auto">
            <a:xfrm rot="21179256">
              <a:off x="3867386" y="1040193"/>
              <a:ext cx="4457227" cy="2310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and person in a pink convertible&#10;&#10;Description automatically generated">
              <a:extLst>
                <a:ext uri="{FF2B5EF4-FFF2-40B4-BE49-F238E27FC236}">
                  <a16:creationId xmlns:a16="http://schemas.microsoft.com/office/drawing/2014/main" id="{559810E8-E004-066E-1D02-04317259DD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030" t="44782" r="6314" b="6672"/>
            <a:stretch/>
          </p:blipFill>
          <p:spPr>
            <a:xfrm>
              <a:off x="3405551" y="2177256"/>
              <a:ext cx="5380898" cy="4680744"/>
            </a:xfrm>
            <a:prstGeom prst="rect">
              <a:avLst/>
            </a:prstGeom>
          </p:spPr>
        </p:pic>
        <p:pic>
          <p:nvPicPr>
            <p:cNvPr id="4" name="Picture 3" descr="A pink circle with black background&#10;&#10;Description automatically generated">
              <a:extLst>
                <a:ext uri="{FF2B5EF4-FFF2-40B4-BE49-F238E27FC236}">
                  <a16:creationId xmlns:a16="http://schemas.microsoft.com/office/drawing/2014/main" id="{75B2C8B6-1174-579D-8027-04BEF4BD7F9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5224" t="2477" r="4901" b="31634"/>
            <a:stretch/>
          </p:blipFill>
          <p:spPr>
            <a:xfrm>
              <a:off x="3400156" y="4423658"/>
              <a:ext cx="2984499" cy="2461915"/>
            </a:xfrm>
            <a:prstGeom prst="rect">
              <a:avLst/>
            </a:prstGeom>
          </p:spPr>
        </p:pic>
        <p:sp>
          <p:nvSpPr>
            <p:cNvPr id="7" name="TextBox 6">
              <a:extLst>
                <a:ext uri="{FF2B5EF4-FFF2-40B4-BE49-F238E27FC236}">
                  <a16:creationId xmlns:a16="http://schemas.microsoft.com/office/drawing/2014/main" id="{84E3C3F1-76EB-515C-9C14-44226DF08F63}"/>
                </a:ext>
              </a:extLst>
            </p:cNvPr>
            <p:cNvSpPr txBox="1"/>
            <p:nvPr/>
          </p:nvSpPr>
          <p:spPr>
            <a:xfrm rot="21168302">
              <a:off x="3427172" y="5069049"/>
              <a:ext cx="2865843" cy="1643527"/>
            </a:xfrm>
            <a:prstGeom prst="rect">
              <a:avLst/>
            </a:prstGeom>
            <a:noFill/>
          </p:spPr>
          <p:txBody>
            <a:bodyPr wrap="square" rtlCol="0">
              <a:spAutoFit/>
            </a:bodyPr>
            <a:lstStyle/>
            <a:p>
              <a:pPr algn="ctr">
                <a:lnSpc>
                  <a:spcPct val="70000"/>
                </a:lnSpc>
              </a:pPr>
              <a:r>
                <a:rPr lang="en-GB" sz="4800" b="1" i="1" spc="-150" dirty="0">
                  <a:ln w="15875">
                    <a:solidFill>
                      <a:schemeClr val="tx2"/>
                    </a:solidFill>
                  </a:ln>
                  <a:solidFill>
                    <a:schemeClr val="bg2"/>
                  </a:solidFill>
                  <a:effectLst>
                    <a:outerShdw dist="88381" dir="3180000" algn="tl" rotWithShape="0">
                      <a:schemeClr val="tx2"/>
                    </a:outerShdw>
                  </a:effectLst>
                  <a:latin typeface="Barlow Condensed ExtraBold" pitchFamily="2" charset="77"/>
                </a:rPr>
                <a:t>HOW BARBIE CONQUERED THE WORLD!</a:t>
              </a:r>
            </a:p>
          </p:txBody>
        </p:sp>
        <p:sp>
          <p:nvSpPr>
            <p:cNvPr id="12" name="TextBox 11">
              <a:extLst>
                <a:ext uri="{FF2B5EF4-FFF2-40B4-BE49-F238E27FC236}">
                  <a16:creationId xmlns:a16="http://schemas.microsoft.com/office/drawing/2014/main" id="{887C4271-C605-3D24-C6A0-E24734982E01}"/>
                </a:ext>
              </a:extLst>
            </p:cNvPr>
            <p:cNvSpPr txBox="1"/>
            <p:nvPr/>
          </p:nvSpPr>
          <p:spPr>
            <a:xfrm>
              <a:off x="3658697" y="3671406"/>
              <a:ext cx="1635172" cy="729430"/>
            </a:xfrm>
            <a:prstGeom prst="rect">
              <a:avLst/>
            </a:prstGeom>
            <a:noFill/>
          </p:spPr>
          <p:txBody>
            <a:bodyPr wrap="square" rtlCol="0">
              <a:spAutoFit/>
            </a:bodyPr>
            <a:lstStyle/>
            <a:p>
              <a:pPr>
                <a:lnSpc>
                  <a:spcPct val="70000"/>
                </a:lnSpc>
              </a:pPr>
              <a:r>
                <a:rPr lang="en-GB" sz="2800" b="1" i="1" dirty="0" err="1">
                  <a:ln w="9525">
                    <a:solidFill>
                      <a:schemeClr val="tx2"/>
                    </a:solidFill>
                  </a:ln>
                  <a:solidFill>
                    <a:schemeClr val="bg2"/>
                  </a:solidFill>
                  <a:effectLst>
                    <a:outerShdw dist="88900" dir="3180000" algn="tl" rotWithShape="0">
                      <a:schemeClr val="tx2"/>
                    </a:outerShdw>
                  </a:effectLst>
                  <a:latin typeface="Barlow Condensed ExtraBold" pitchFamily="2" charset="77"/>
                </a:rPr>
                <a:t>Barbiecore</a:t>
              </a:r>
              <a:endParaRPr lang="en-GB" sz="2800" b="1" i="1" dirty="0">
                <a:ln w="9525">
                  <a:solidFill>
                    <a:schemeClr val="tx2"/>
                  </a:solidFill>
                </a:ln>
                <a:solidFill>
                  <a:schemeClr val="bg2"/>
                </a:solidFill>
                <a:effectLst>
                  <a:outerShdw dist="88900" dir="3180000" algn="tl" rotWithShape="0">
                    <a:schemeClr val="tx2"/>
                  </a:outerShdw>
                </a:effectLst>
                <a:latin typeface="Barlow Condensed ExtraBold" pitchFamily="2" charset="77"/>
              </a:endParaRPr>
            </a:p>
            <a:p>
              <a:pPr>
                <a:lnSpc>
                  <a:spcPct val="70000"/>
                </a:lnSpc>
                <a:spcBef>
                  <a:spcPts val="400"/>
                </a:spcBef>
              </a:pPr>
              <a:r>
                <a:rPr lang="en-GB" sz="1200" dirty="0">
                  <a:ln w="9525">
                    <a:noFill/>
                  </a:ln>
                  <a:solidFill>
                    <a:schemeClr val="tx2">
                      <a:lumMod val="75000"/>
                    </a:schemeClr>
                  </a:solidFill>
                  <a:latin typeface="Barlow Condensed Medium" pitchFamily="2" charset="77"/>
                </a:rPr>
                <a:t>The Fashion Trend Taking the World by Storm</a:t>
              </a:r>
            </a:p>
          </p:txBody>
        </p:sp>
        <p:sp>
          <p:nvSpPr>
            <p:cNvPr id="13" name="TextBox 12">
              <a:extLst>
                <a:ext uri="{FF2B5EF4-FFF2-40B4-BE49-F238E27FC236}">
                  <a16:creationId xmlns:a16="http://schemas.microsoft.com/office/drawing/2014/main" id="{3002276E-793D-613B-9863-A0EF77A93D50}"/>
                </a:ext>
              </a:extLst>
            </p:cNvPr>
            <p:cNvSpPr txBox="1"/>
            <p:nvPr/>
          </p:nvSpPr>
          <p:spPr>
            <a:xfrm>
              <a:off x="6646333" y="3484289"/>
              <a:ext cx="2020237" cy="1031051"/>
            </a:xfrm>
            <a:prstGeom prst="rect">
              <a:avLst/>
            </a:prstGeom>
            <a:noFill/>
          </p:spPr>
          <p:txBody>
            <a:bodyPr wrap="square" rtlCol="0">
              <a:spAutoFit/>
            </a:bodyPr>
            <a:lstStyle/>
            <a:p>
              <a:pPr algn="r">
                <a:lnSpc>
                  <a:spcPct val="70000"/>
                </a:lnSpc>
              </a:pPr>
              <a:r>
                <a:rPr lang="en-GB" sz="2800" i="1" dirty="0">
                  <a:ln w="9525">
                    <a:solidFill>
                      <a:schemeClr val="tx2"/>
                    </a:solidFill>
                  </a:ln>
                  <a:solidFill>
                    <a:schemeClr val="bg1"/>
                  </a:solidFill>
                  <a:latin typeface="Barlow Condensed ExtraBold" pitchFamily="2" charset="77"/>
                </a:rPr>
                <a:t>Doll-</a:t>
              </a:r>
              <a:r>
                <a:rPr lang="en-GB" sz="2800" i="1" dirty="0" err="1">
                  <a:ln w="9525">
                    <a:solidFill>
                      <a:schemeClr val="tx2"/>
                    </a:solidFill>
                  </a:ln>
                  <a:solidFill>
                    <a:schemeClr val="bg1"/>
                  </a:solidFill>
                  <a:latin typeface="Barlow Condensed ExtraBold" pitchFamily="2" charset="77"/>
                </a:rPr>
                <a:t>icious</a:t>
              </a:r>
              <a:r>
                <a:rPr lang="en-GB" sz="2800" i="1" dirty="0">
                  <a:ln w="9525">
                    <a:solidFill>
                      <a:schemeClr val="tx2"/>
                    </a:solidFill>
                  </a:ln>
                  <a:solidFill>
                    <a:schemeClr val="bg1"/>
                  </a:solidFill>
                  <a:latin typeface="Barlow Condensed ExtraBold" pitchFamily="2" charset="77"/>
                </a:rPr>
                <a:t> Adventures!</a:t>
              </a:r>
            </a:p>
            <a:p>
              <a:pPr algn="r">
                <a:lnSpc>
                  <a:spcPct val="70000"/>
                </a:lnSpc>
                <a:spcBef>
                  <a:spcPts val="400"/>
                </a:spcBef>
              </a:pPr>
              <a:r>
                <a:rPr lang="en-GB" sz="1200" dirty="0">
                  <a:ln w="9525">
                    <a:noFill/>
                  </a:ln>
                  <a:solidFill>
                    <a:schemeClr val="bg1"/>
                  </a:solidFill>
                  <a:latin typeface="Barlow Condensed Medium" pitchFamily="2" charset="77"/>
                </a:rPr>
                <a:t>Step into a World of Glitter, Glam, and Barbie-</a:t>
              </a:r>
              <a:r>
                <a:rPr lang="en-GB" sz="1200" dirty="0" err="1">
                  <a:ln w="9525">
                    <a:noFill/>
                  </a:ln>
                  <a:solidFill>
                    <a:schemeClr val="bg1"/>
                  </a:solidFill>
                  <a:latin typeface="Barlow Condensed Medium" pitchFamily="2" charset="77"/>
                </a:rPr>
                <a:t>tastic</a:t>
              </a:r>
              <a:r>
                <a:rPr lang="en-GB" sz="1200" dirty="0">
                  <a:ln w="9525">
                    <a:noFill/>
                  </a:ln>
                  <a:solidFill>
                    <a:schemeClr val="bg1"/>
                  </a:solidFill>
                  <a:latin typeface="Barlow Condensed Medium" pitchFamily="2" charset="77"/>
                </a:rPr>
                <a:t> Style!</a:t>
              </a:r>
            </a:p>
          </p:txBody>
        </p:sp>
        <p:sp>
          <p:nvSpPr>
            <p:cNvPr id="17" name="TextBox 16">
              <a:extLst>
                <a:ext uri="{FF2B5EF4-FFF2-40B4-BE49-F238E27FC236}">
                  <a16:creationId xmlns:a16="http://schemas.microsoft.com/office/drawing/2014/main" id="{40BC7635-5117-10BC-4AE4-85F58DE9ADD0}"/>
                </a:ext>
              </a:extLst>
            </p:cNvPr>
            <p:cNvSpPr txBox="1"/>
            <p:nvPr/>
          </p:nvSpPr>
          <p:spPr>
            <a:xfrm>
              <a:off x="6646333" y="4690901"/>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Life in the Dreamhouse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Peek into a World of Whimsy!</a:t>
              </a:r>
            </a:p>
          </p:txBody>
        </p:sp>
        <p:sp>
          <p:nvSpPr>
            <p:cNvPr id="18" name="TextBox 17">
              <a:extLst>
                <a:ext uri="{FF2B5EF4-FFF2-40B4-BE49-F238E27FC236}">
                  <a16:creationId xmlns:a16="http://schemas.microsoft.com/office/drawing/2014/main" id="{1B74DBEA-9993-F984-CB60-0FB3628EC739}"/>
                </a:ext>
              </a:extLst>
            </p:cNvPr>
            <p:cNvSpPr txBox="1"/>
            <p:nvPr/>
          </p:nvSpPr>
          <p:spPr>
            <a:xfrm>
              <a:off x="6646333" y="5742599"/>
              <a:ext cx="2020237" cy="876137"/>
            </a:xfrm>
            <a:prstGeom prst="rect">
              <a:avLst/>
            </a:prstGeom>
            <a:noFill/>
          </p:spPr>
          <p:txBody>
            <a:bodyPr wrap="square" rtlCol="0">
              <a:spAutoFit/>
            </a:bodyPr>
            <a:lstStyle/>
            <a:p>
              <a:pPr algn="r">
                <a:lnSpc>
                  <a:spcPct val="70000"/>
                </a:lnSpc>
              </a:pPr>
              <a:r>
                <a:rPr lang="en-GB" sz="2800" b="1" i="1" dirty="0">
                  <a:ln w="9525">
                    <a:solidFill>
                      <a:schemeClr val="tx2"/>
                    </a:solidFill>
                  </a:ln>
                  <a:solidFill>
                    <a:schemeClr val="bg1"/>
                  </a:solidFill>
                  <a:latin typeface="Barlow Condensed ExtraBold" pitchFamily="2" charset="77"/>
                </a:rPr>
                <a:t>Dream Big with Barbie</a:t>
              </a:r>
            </a:p>
            <a:p>
              <a:pPr algn="r">
                <a:lnSpc>
                  <a:spcPct val="70000"/>
                </a:lnSpc>
                <a:spcBef>
                  <a:spcPts val="400"/>
                </a:spcBef>
              </a:pPr>
              <a:r>
                <a:rPr lang="en-GB" sz="1200" dirty="0">
                  <a:ln w="9525">
                    <a:noFill/>
                  </a:ln>
                  <a:solidFill>
                    <a:schemeClr val="tx2">
                      <a:lumMod val="75000"/>
                    </a:schemeClr>
                  </a:solidFill>
                  <a:latin typeface="Barlow Condensed Medium" pitchFamily="2" charset="77"/>
                </a:rPr>
                <a:t>Inspiring Stories of Success!</a:t>
              </a:r>
            </a:p>
          </p:txBody>
        </p:sp>
      </p:grpSp>
    </p:spTree>
    <p:extLst>
      <p:ext uri="{BB962C8B-B14F-4D97-AF65-F5344CB8AC3E}">
        <p14:creationId xmlns:p14="http://schemas.microsoft.com/office/powerpoint/2010/main" val="3309317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p14="http://schemas.microsoft.com/office/powerpoint/2010/main" xmlns:a14="http://schemas.microsoft.com/office/drawing/2010/main" xmlns:a16="http://schemas.microsoft.com/office/drawing/2014/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CF0F115-1EDE-EB13-2C30-BD0557D73BB3}"/>
              </a:ext>
            </a:extLst>
          </p:cNvPr>
          <p:cNvGrpSpPr/>
          <p:nvPr/>
        </p:nvGrpSpPr>
        <p:grpSpPr>
          <a:xfrm>
            <a:off x="501129" y="536650"/>
            <a:ext cx="11189742" cy="6945545"/>
            <a:chOff x="501129" y="536650"/>
            <a:chExt cx="11189742" cy="6945545"/>
          </a:xfrm>
        </p:grpSpPr>
        <p:sp>
          <p:nvSpPr>
            <p:cNvPr id="4" name="Rectangle 3">
              <a:extLst>
                <a:ext uri="{FF2B5EF4-FFF2-40B4-BE49-F238E27FC236}">
                  <a16:creationId xmlns:a16="http://schemas.microsoft.com/office/drawing/2014/main" id="{B1846CE9-D906-5AF5-8240-2CA9D42CC4D7}"/>
                </a:ext>
              </a:extLst>
            </p:cNvPr>
            <p:cNvSpPr/>
            <p:nvPr/>
          </p:nvSpPr>
          <p:spPr>
            <a:xfrm>
              <a:off x="501129" y="546538"/>
              <a:ext cx="11189742" cy="6311462"/>
            </a:xfrm>
            <a:prstGeom prst="rect">
              <a:avLst/>
            </a:prstGeom>
            <a:solidFill>
              <a:schemeClr val="bg1">
                <a:lumMod val="65000"/>
              </a:schemeClr>
            </a:solidFill>
            <a:ln>
              <a:noFill/>
            </a:ln>
            <a:effectLst>
              <a:outerShdw blurRad="183757" dist="38100" dir="16200000"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9272A550-41A0-9B5D-F58D-31A9E9AEFC78}"/>
                </a:ext>
              </a:extLst>
            </p:cNvPr>
            <p:cNvSpPr/>
            <p:nvPr/>
          </p:nvSpPr>
          <p:spPr>
            <a:xfrm>
              <a:off x="613368" y="546538"/>
              <a:ext cx="10965264" cy="631146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4FA6B3-D2C5-A335-6974-B2A5FDF341BA}"/>
                </a:ext>
              </a:extLst>
            </p:cNvPr>
            <p:cNvSpPr/>
            <p:nvPr/>
          </p:nvSpPr>
          <p:spPr>
            <a:xfrm>
              <a:off x="715104" y="546538"/>
              <a:ext cx="10761792" cy="63114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45FDC1C-CE90-8D17-BDC5-D76C83B9F0BA}"/>
                </a:ext>
              </a:extLst>
            </p:cNvPr>
            <p:cNvSpPr/>
            <p:nvPr/>
          </p:nvSpPr>
          <p:spPr>
            <a:xfrm>
              <a:off x="715797" y="5718198"/>
              <a:ext cx="417031" cy="1151996"/>
            </a:xfrm>
            <a:prstGeom prst="rect">
              <a:avLst/>
            </a:prstGeom>
            <a:solidFill>
              <a:srgbClr val="D834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5D69D1-B8C1-C2A8-C7A6-AFBBB6A9D10C}"/>
                </a:ext>
              </a:extLst>
            </p:cNvPr>
            <p:cNvSpPr/>
            <p:nvPr/>
          </p:nvSpPr>
          <p:spPr>
            <a:xfrm>
              <a:off x="6095999" y="546538"/>
              <a:ext cx="2396288" cy="6311462"/>
            </a:xfrm>
            <a:prstGeom prst="rect">
              <a:avLst/>
            </a:prstGeom>
            <a:gradFill flip="none" rotWithShape="1">
              <a:gsLst>
                <a:gs pos="0">
                  <a:schemeClr val="tx1">
                    <a:alpha val="22000"/>
                  </a:schemeClr>
                </a:gs>
                <a:gs pos="13000">
                  <a:schemeClr val="tx1">
                    <a:alpha val="15000"/>
                  </a:schemeClr>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3C9A4D3-68D1-A006-150C-C8CD77321430}"/>
                </a:ext>
              </a:extLst>
            </p:cNvPr>
            <p:cNvSpPr/>
            <p:nvPr/>
          </p:nvSpPr>
          <p:spPr>
            <a:xfrm flipH="1">
              <a:off x="4068371" y="546538"/>
              <a:ext cx="2027627" cy="6311462"/>
            </a:xfrm>
            <a:prstGeom prst="rect">
              <a:avLst/>
            </a:prstGeom>
            <a:gradFill flip="none" rotWithShape="1">
              <a:gsLst>
                <a:gs pos="0">
                  <a:schemeClr val="tx1">
                    <a:alpha val="10000"/>
                  </a:schemeClr>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A6462252-FCA5-C90B-9A3B-25421215FF23}"/>
                </a:ext>
              </a:extLst>
            </p:cNvPr>
            <p:cNvSpPr/>
            <p:nvPr/>
          </p:nvSpPr>
          <p:spPr>
            <a:xfrm>
              <a:off x="9632126" y="541867"/>
              <a:ext cx="1856179" cy="6316131"/>
            </a:xfrm>
            <a:prstGeom prst="rect">
              <a:avLst/>
            </a:prstGeom>
            <a:solidFill>
              <a:srgbClr val="FB38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A person in a bathing suit and sunglasses&#10;&#10;Description automatically generated">
              <a:extLst>
                <a:ext uri="{FF2B5EF4-FFF2-40B4-BE49-F238E27FC236}">
                  <a16:creationId xmlns:a16="http://schemas.microsoft.com/office/drawing/2014/main" id="{3DD0CF45-0210-7D00-91CB-0D3E22B178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 r="6675" b="23581"/>
            <a:stretch/>
          </p:blipFill>
          <p:spPr>
            <a:xfrm>
              <a:off x="712334" y="4413612"/>
              <a:ext cx="1992166" cy="2444386"/>
            </a:xfrm>
            <a:prstGeom prst="rect">
              <a:avLst/>
            </a:prstGeom>
          </p:spPr>
        </p:pic>
        <p:pic>
          <p:nvPicPr>
            <p:cNvPr id="18" name="Picture 17" descr="A pink purse with a strap&#10;&#10;Description automatically generated">
              <a:extLst>
                <a:ext uri="{FF2B5EF4-FFF2-40B4-BE49-F238E27FC236}">
                  <a16:creationId xmlns:a16="http://schemas.microsoft.com/office/drawing/2014/main" id="{4F3594C2-EB97-963F-B347-A0CC46309B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709" t="13896" r="12406" b="12803"/>
            <a:stretch/>
          </p:blipFill>
          <p:spPr>
            <a:xfrm>
              <a:off x="715103" y="676072"/>
              <a:ext cx="1877965" cy="2837595"/>
            </a:xfrm>
            <a:prstGeom prst="rect">
              <a:avLst/>
            </a:prstGeom>
          </p:spPr>
        </p:pic>
        <p:sp>
          <p:nvSpPr>
            <p:cNvPr id="3" name="TextBox 2">
              <a:extLst>
                <a:ext uri="{FF2B5EF4-FFF2-40B4-BE49-F238E27FC236}">
                  <a16:creationId xmlns:a16="http://schemas.microsoft.com/office/drawing/2014/main" id="{768339E3-07F5-35D3-13DC-B53E8A2510B7}"/>
                </a:ext>
              </a:extLst>
            </p:cNvPr>
            <p:cNvSpPr txBox="1"/>
            <p:nvPr/>
          </p:nvSpPr>
          <p:spPr>
            <a:xfrm>
              <a:off x="905932" y="643467"/>
              <a:ext cx="2066591" cy="584775"/>
            </a:xfrm>
            <a:prstGeom prst="rect">
              <a:avLst/>
            </a:prstGeom>
            <a:noFill/>
          </p:spPr>
          <p:txBody>
            <a:bodyPr wrap="none" rtlCol="0">
              <a:spAutoFit/>
            </a:bodyPr>
            <a:lstStyle/>
            <a:p>
              <a:r>
                <a:rPr lang="en-GB" sz="3200" spc="-150" dirty="0">
                  <a:solidFill>
                    <a:srgbClr val="FF007E"/>
                  </a:solidFill>
                  <a:effectLst>
                    <a:glow rad="102833">
                      <a:schemeClr val="bg1"/>
                    </a:glow>
                  </a:effectLst>
                  <a:latin typeface="Barlow Semi Condensed Light" pitchFamily="2" charset="77"/>
                </a:rPr>
                <a:t>The history of</a:t>
              </a:r>
            </a:p>
          </p:txBody>
        </p:sp>
        <p:pic>
          <p:nvPicPr>
            <p:cNvPr id="13" name="Picture 12" descr="A person wearing pink boots&#10;&#10;Description automatically generated">
              <a:extLst>
                <a:ext uri="{FF2B5EF4-FFF2-40B4-BE49-F238E27FC236}">
                  <a16:creationId xmlns:a16="http://schemas.microsoft.com/office/drawing/2014/main" id="{0AE1E23B-4967-4600-8FA6-56E1CA61B9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8035" y="541867"/>
              <a:ext cx="1877965" cy="2503954"/>
            </a:xfrm>
            <a:prstGeom prst="rect">
              <a:avLst/>
            </a:prstGeom>
          </p:spPr>
        </p:pic>
        <p:sp>
          <p:nvSpPr>
            <p:cNvPr id="14" name="TextBox 13">
              <a:extLst>
                <a:ext uri="{FF2B5EF4-FFF2-40B4-BE49-F238E27FC236}">
                  <a16:creationId xmlns:a16="http://schemas.microsoft.com/office/drawing/2014/main" id="{3E4E9604-58B5-936D-5E20-249610E8B701}"/>
                </a:ext>
              </a:extLst>
            </p:cNvPr>
            <p:cNvSpPr txBox="1"/>
            <p:nvPr/>
          </p:nvSpPr>
          <p:spPr>
            <a:xfrm>
              <a:off x="905931" y="3302606"/>
              <a:ext cx="1661946" cy="165891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Unleash </a:t>
              </a:r>
              <a:br>
                <a:rPr lang="en-GB" sz="2000" spc="-120" dirty="0">
                  <a:solidFill>
                    <a:srgbClr val="FF007E"/>
                  </a:solidFill>
                  <a:latin typeface="Barlow Semi Condensed Medium" pitchFamily="2" charset="77"/>
                </a:rPr>
              </a:br>
              <a:r>
                <a:rPr lang="en-GB" sz="2000" spc="-120" dirty="0">
                  <a:solidFill>
                    <a:srgbClr val="FF007E"/>
                  </a:solidFill>
                  <a:latin typeface="Barlow Semi Condensed Medium" pitchFamily="2" charset="77"/>
                </a:rPr>
                <a:t>Your Inner Doll</a:t>
              </a:r>
            </a:p>
            <a:p>
              <a:pPr>
                <a:lnSpc>
                  <a:spcPct val="80000"/>
                </a:lnSpc>
                <a:spcBef>
                  <a:spcPts val="600"/>
                </a:spcBef>
              </a:pPr>
              <a:r>
                <a:rPr lang="en-HK" sz="900" dirty="0">
                  <a:effectLst/>
                  <a:latin typeface="Barlow Semi Condensed Light" pitchFamily="2" charset="77"/>
                </a:rPr>
                <a:t>Accessorizing is key in the </a:t>
              </a:r>
              <a:r>
                <a:rPr lang="en-HK" sz="900" dirty="0" err="1">
                  <a:effectLst/>
                  <a:latin typeface="Barlow Semi Condensed Light" pitchFamily="2" charset="77"/>
                </a:rPr>
                <a:t>Barbiecore</a:t>
              </a:r>
              <a:r>
                <a:rPr lang="en-HK" sz="900" dirty="0">
                  <a:effectLst/>
                  <a:latin typeface="Barlow Semi Condensed Light" pitchFamily="2" charset="77"/>
                </a:rPr>
                <a:t> world. Sparkling </a:t>
              </a:r>
              <a:r>
                <a:rPr lang="en-HK" sz="900" dirty="0" err="1">
                  <a:effectLst/>
                  <a:latin typeface="Barlow Semi Condensed Light" pitchFamily="2" charset="77"/>
                </a:rPr>
                <a:t>jewelry</a:t>
              </a:r>
              <a:r>
                <a:rPr lang="en-HK" sz="900" dirty="0">
                  <a:effectLst/>
                  <a:latin typeface="Barlow Semi Condensed Light" pitchFamily="2" charset="77"/>
                </a:rPr>
                <a:t>, like dainty necklaces and shimmering bracelets, will add that extra touch of glamour. Don't forget about hair accessories like oversized bows or glittery hair clips that will make you feel like a true Barbie doll. </a:t>
              </a:r>
            </a:p>
          </p:txBody>
        </p:sp>
        <p:pic>
          <p:nvPicPr>
            <p:cNvPr id="16" name="Picture 15" descr="A pink and white text&#10;&#10;Description automatically generated">
              <a:extLst>
                <a:ext uri="{FF2B5EF4-FFF2-40B4-BE49-F238E27FC236}">
                  <a16:creationId xmlns:a16="http://schemas.microsoft.com/office/drawing/2014/main" id="{3CB9E61C-747D-DE52-6949-147F995DF4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074845">
              <a:off x="866805" y="887249"/>
              <a:ext cx="3131020" cy="1139106"/>
            </a:xfrm>
            <a:prstGeom prst="rect">
              <a:avLst/>
            </a:prstGeom>
          </p:spPr>
        </p:pic>
        <p:sp>
          <p:nvSpPr>
            <p:cNvPr id="19" name="TextBox 18">
              <a:extLst>
                <a:ext uri="{FF2B5EF4-FFF2-40B4-BE49-F238E27FC236}">
                  <a16:creationId xmlns:a16="http://schemas.microsoft.com/office/drawing/2014/main" id="{1514D9FD-9AEE-5FD5-D0DB-C327CE4EFFB7}"/>
                </a:ext>
              </a:extLst>
            </p:cNvPr>
            <p:cNvSpPr txBox="1"/>
            <p:nvPr/>
          </p:nvSpPr>
          <p:spPr>
            <a:xfrm>
              <a:off x="2598026" y="1912453"/>
              <a:ext cx="1661946" cy="273305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What is </a:t>
              </a:r>
              <a:r>
                <a:rPr lang="en-GB" sz="2000" spc="-120" dirty="0" err="1">
                  <a:solidFill>
                    <a:srgbClr val="FF007E"/>
                  </a:solidFill>
                  <a:latin typeface="Barlow Semi Condensed Medium" pitchFamily="2" charset="77"/>
                </a:rPr>
                <a:t>Barbiecore</a:t>
              </a:r>
              <a:r>
                <a:rPr lang="en-GB" sz="2000" spc="-120" dirty="0">
                  <a:solidFill>
                    <a:srgbClr val="FF007E"/>
                  </a:solidFill>
                  <a:latin typeface="Barlow Semi Condensed Medium" pitchFamily="2" charset="77"/>
                </a:rPr>
                <a:t>?</a:t>
              </a:r>
            </a:p>
            <a:p>
              <a:pPr>
                <a:lnSpc>
                  <a:spcPct val="80000"/>
                </a:lnSpc>
                <a:spcBef>
                  <a:spcPts val="600"/>
                </a:spcBef>
              </a:pPr>
              <a:r>
                <a:rPr lang="en-HK" sz="900" dirty="0">
                  <a:latin typeface="Barlow Semi Condensed Light" pitchFamily="2" charset="77"/>
                </a:rPr>
                <a:t>Over in the West, the heyday of Barbie, and concurrently, the origin of </a:t>
              </a:r>
              <a:r>
                <a:rPr lang="en-HK" sz="900" dirty="0" err="1">
                  <a:latin typeface="Barlow Semi Condensed Light" pitchFamily="2" charset="77"/>
                </a:rPr>
                <a:t>Barbiecore</a:t>
              </a:r>
              <a:r>
                <a:rPr lang="en-HK" sz="900" dirty="0">
                  <a:latin typeface="Barlow Semi Condensed Light" pitchFamily="2" charset="77"/>
                </a:rPr>
                <a:t>, was around the 90s to 2000s. At heart, </a:t>
              </a:r>
              <a:r>
                <a:rPr lang="en-HK" sz="900" dirty="0" err="1">
                  <a:latin typeface="Barlow Semi Condensed Light" pitchFamily="2" charset="77"/>
                </a:rPr>
                <a:t>Barbiecore</a:t>
              </a:r>
              <a:r>
                <a:rPr lang="en-HK" sz="900" dirty="0">
                  <a:latin typeface="Barlow Semi Condensed Light" pitchFamily="2" charset="77"/>
                </a:rPr>
                <a:t> is about having a fun time and not taking yourself too seriously. </a:t>
              </a:r>
            </a:p>
            <a:p>
              <a:pPr>
                <a:lnSpc>
                  <a:spcPct val="80000"/>
                </a:lnSpc>
                <a:spcBef>
                  <a:spcPts val="600"/>
                </a:spcBef>
              </a:pPr>
              <a:r>
                <a:rPr lang="en-HK" sz="900" dirty="0">
                  <a:latin typeface="Barlow Semi Condensed Light" pitchFamily="2" charset="77"/>
                </a:rPr>
                <a:t>The playful charm and chic associated with Barbie in the 2000s is revived in the movie’s aesthetic and Margot Robbie’s embodiment of the character. The marketing again reflects this light-hearted classiness of Barbie. Once more, we are mesmerized by Barbie’s lively and bubbly energy, by her endearing essence and personality.</a:t>
              </a:r>
            </a:p>
          </p:txBody>
        </p:sp>
        <p:sp>
          <p:nvSpPr>
            <p:cNvPr id="21" name="TextBox 20">
              <a:extLst>
                <a:ext uri="{FF2B5EF4-FFF2-40B4-BE49-F238E27FC236}">
                  <a16:creationId xmlns:a16="http://schemas.microsoft.com/office/drawing/2014/main" id="{39677665-73C6-CE10-A429-2290A220982E}"/>
                </a:ext>
              </a:extLst>
            </p:cNvPr>
            <p:cNvSpPr txBox="1"/>
            <p:nvPr/>
          </p:nvSpPr>
          <p:spPr>
            <a:xfrm>
              <a:off x="4290120" y="3093319"/>
              <a:ext cx="1661946" cy="2699200"/>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A Stunning Fall from Grace</a:t>
              </a:r>
            </a:p>
            <a:p>
              <a:pPr>
                <a:lnSpc>
                  <a:spcPct val="80000"/>
                </a:lnSpc>
                <a:spcBef>
                  <a:spcPts val="600"/>
                </a:spcBef>
              </a:pPr>
              <a:r>
                <a:rPr lang="en-HK" sz="900" dirty="0">
                  <a:latin typeface="Barlow Semi Condensed Light" pitchFamily="2" charset="77"/>
                </a:rPr>
                <a:t>But this 2000s golden, or pink, era of </a:t>
              </a:r>
              <a:r>
                <a:rPr lang="en-HK" sz="900" dirty="0" err="1">
                  <a:latin typeface="Barlow Semi Condensed Light" pitchFamily="2" charset="77"/>
                </a:rPr>
                <a:t>Barbiecore</a:t>
              </a:r>
              <a:r>
                <a:rPr lang="en-HK" sz="900" dirty="0">
                  <a:latin typeface="Barlow Semi Condensed Light" pitchFamily="2" charset="77"/>
                </a:rPr>
                <a:t>, only lasted for a decade or so.</a:t>
              </a:r>
            </a:p>
            <a:p>
              <a:pPr>
                <a:lnSpc>
                  <a:spcPct val="80000"/>
                </a:lnSpc>
                <a:spcBef>
                  <a:spcPts val="600"/>
                </a:spcBef>
              </a:pPr>
              <a:r>
                <a:rPr lang="en-HK" sz="900" dirty="0">
                  <a:latin typeface="Barlow Semi Condensed Light" pitchFamily="2" charset="77"/>
                </a:rPr>
                <a:t>Concerns about the hyperfeminine aesthetic began to surface. The result of this outcry was Barbie being a lot less, well, “</a:t>
              </a:r>
              <a:r>
                <a:rPr lang="en-HK" sz="900" dirty="0" err="1">
                  <a:latin typeface="Barlow Semi Condensed Light" pitchFamily="2" charset="77"/>
                </a:rPr>
                <a:t>Barbiecore</a:t>
              </a:r>
              <a:r>
                <a:rPr lang="en-HK" sz="900" dirty="0">
                  <a:latin typeface="Barlow Semi Condensed Light" pitchFamily="2" charset="77"/>
                </a:rPr>
                <a:t>.” Glamorous “Get Your Sparkle On” dress? More like wannabe Hannah Montana outfit. </a:t>
              </a:r>
            </a:p>
            <a:p>
              <a:pPr>
                <a:lnSpc>
                  <a:spcPct val="80000"/>
                </a:lnSpc>
                <a:spcBef>
                  <a:spcPts val="600"/>
                </a:spcBef>
              </a:pPr>
              <a:r>
                <a:rPr lang="en-HK" sz="900" dirty="0">
                  <a:latin typeface="Barlow Semi Condensed Light" pitchFamily="2" charset="77"/>
                </a:rPr>
                <a:t>Mattel wanted to rebrand Barbie as your average girl next door, but no one wanted to watch average. Like the Halo Effect suggests, what is beautiful is good and the new Barbie was lacking all the Shimmer, </a:t>
              </a:r>
              <a:r>
                <a:rPr lang="en-HK" sz="900" dirty="0" err="1">
                  <a:latin typeface="Barlow Semi Condensed Light" pitchFamily="2" charset="77"/>
                </a:rPr>
                <a:t>Shyne</a:t>
              </a:r>
              <a:r>
                <a:rPr lang="en-HK" sz="900" dirty="0">
                  <a:latin typeface="Barlow Semi Condensed Light" pitchFamily="2" charset="77"/>
                </a:rPr>
                <a:t> and Glimmer.</a:t>
              </a:r>
              <a:endParaRPr lang="en-GB" sz="900" dirty="0">
                <a:latin typeface="Barlow Semi Condensed Light" pitchFamily="2" charset="77"/>
              </a:endParaRPr>
            </a:p>
          </p:txBody>
        </p:sp>
        <p:sp>
          <p:nvSpPr>
            <p:cNvPr id="24" name="Rectangle 23">
              <a:extLst>
                <a:ext uri="{FF2B5EF4-FFF2-40B4-BE49-F238E27FC236}">
                  <a16:creationId xmlns:a16="http://schemas.microsoft.com/office/drawing/2014/main" id="{7D616AB1-F7E4-09C4-04CE-C1A810B7BF87}"/>
                </a:ext>
              </a:extLst>
            </p:cNvPr>
            <p:cNvSpPr/>
            <p:nvPr/>
          </p:nvSpPr>
          <p:spPr>
            <a:xfrm>
              <a:off x="2695860" y="5504643"/>
              <a:ext cx="1461273" cy="1607627"/>
            </a:xfrm>
            <a:prstGeom prst="rect">
              <a:avLst/>
            </a:prstGeom>
            <a:solidFill>
              <a:srgbClr val="FF00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nSpc>
                  <a:spcPct val="80000"/>
                </a:lnSpc>
              </a:pPr>
              <a:r>
                <a:rPr lang="en-GB" dirty="0">
                  <a:solidFill>
                    <a:schemeClr val="bg1"/>
                  </a:solidFill>
                  <a:latin typeface="Barlow Semi Condensed Medium" pitchFamily="2" charset="77"/>
                </a:rPr>
                <a:t>“Ms. genius Greta </a:t>
              </a:r>
              <a:r>
                <a:rPr lang="en-GB" dirty="0" err="1">
                  <a:solidFill>
                    <a:schemeClr val="bg1"/>
                  </a:solidFill>
                  <a:latin typeface="Barlow Semi Condensed Medium" pitchFamily="2" charset="77"/>
                </a:rPr>
                <a:t>Gerwig</a:t>
              </a:r>
              <a:r>
                <a:rPr lang="en-GB" dirty="0">
                  <a:solidFill>
                    <a:schemeClr val="bg1"/>
                  </a:solidFill>
                  <a:latin typeface="Barlow Semi Condensed Medium" pitchFamily="2" charset="77"/>
                </a:rPr>
                <a:t> bought back all that was iconic about Barbie.”</a:t>
              </a:r>
            </a:p>
          </p:txBody>
        </p:sp>
        <p:pic>
          <p:nvPicPr>
            <p:cNvPr id="26" name="Picture 25" descr="A pink heart shaped glasses&#10;&#10;Description automatically generated">
              <a:extLst>
                <a:ext uri="{FF2B5EF4-FFF2-40B4-BE49-F238E27FC236}">
                  <a16:creationId xmlns:a16="http://schemas.microsoft.com/office/drawing/2014/main" id="{D3E3373E-845C-AF21-3C35-3CA3B313E7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0876693">
              <a:off x="2308678" y="4661228"/>
              <a:ext cx="2066805" cy="930062"/>
            </a:xfrm>
            <a:prstGeom prst="rect">
              <a:avLst/>
            </a:prstGeom>
          </p:spPr>
        </p:pic>
        <p:pic>
          <p:nvPicPr>
            <p:cNvPr id="28" name="Picture 27" descr="A pink bag with a white text&#10;&#10;Description automatically generated">
              <a:extLst>
                <a:ext uri="{FF2B5EF4-FFF2-40B4-BE49-F238E27FC236}">
                  <a16:creationId xmlns:a16="http://schemas.microsoft.com/office/drawing/2014/main" id="{5617C17E-B097-BA33-2C91-B8B8E2633B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900000">
              <a:off x="4254191" y="5697879"/>
              <a:ext cx="1728118" cy="1784316"/>
            </a:xfrm>
            <a:prstGeom prst="rect">
              <a:avLst/>
            </a:prstGeom>
          </p:spPr>
        </p:pic>
        <p:pic>
          <p:nvPicPr>
            <p:cNvPr id="30" name="Picture 29" descr="A pink sunglasses with gold trim&#10;&#10;Description automatically generated">
              <a:extLst>
                <a:ext uri="{FF2B5EF4-FFF2-40B4-BE49-F238E27FC236}">
                  <a16:creationId xmlns:a16="http://schemas.microsoft.com/office/drawing/2014/main" id="{74E47EE4-094F-8D8A-4D85-3BA7234DC22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5883" b="1"/>
            <a:stretch/>
          </p:blipFill>
          <p:spPr>
            <a:xfrm>
              <a:off x="2896616" y="541867"/>
              <a:ext cx="1661946" cy="631682"/>
            </a:xfrm>
            <a:prstGeom prst="rect">
              <a:avLst/>
            </a:prstGeom>
          </p:spPr>
        </p:pic>
        <p:pic>
          <p:nvPicPr>
            <p:cNvPr id="32" name="Picture 31" descr="A pink and white can of makeup&#10;&#10;Description automatically generated">
              <a:extLst>
                <a:ext uri="{FF2B5EF4-FFF2-40B4-BE49-F238E27FC236}">
                  <a16:creationId xmlns:a16="http://schemas.microsoft.com/office/drawing/2014/main" id="{F600C099-95FA-263E-6C84-A5570D2C50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258291">
              <a:off x="4115839" y="1473080"/>
              <a:ext cx="371955" cy="1085865"/>
            </a:xfrm>
            <a:prstGeom prst="rect">
              <a:avLst/>
            </a:prstGeom>
          </p:spPr>
        </p:pic>
        <p:pic>
          <p:nvPicPr>
            <p:cNvPr id="34" name="Picture 33" descr="A pink plastic container with a white label&#10;&#10;Description automatically generated">
              <a:extLst>
                <a:ext uri="{FF2B5EF4-FFF2-40B4-BE49-F238E27FC236}">
                  <a16:creationId xmlns:a16="http://schemas.microsoft.com/office/drawing/2014/main" id="{CAE0C9BE-1D00-D083-6ECE-2D8BB4E49ED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17132" t="962" r="20255" b="-962"/>
            <a:stretch/>
          </p:blipFill>
          <p:spPr>
            <a:xfrm rot="1807310">
              <a:off x="1820767" y="2484405"/>
              <a:ext cx="684753" cy="1088388"/>
            </a:xfrm>
            <a:prstGeom prst="rect">
              <a:avLst/>
            </a:prstGeom>
          </p:spPr>
        </p:pic>
        <p:sp>
          <p:nvSpPr>
            <p:cNvPr id="35" name="TextBox 34">
              <a:extLst>
                <a:ext uri="{FF2B5EF4-FFF2-40B4-BE49-F238E27FC236}">
                  <a16:creationId xmlns:a16="http://schemas.microsoft.com/office/drawing/2014/main" id="{3D483B57-DBCD-8AE2-C0E9-EC7E4EDE0618}"/>
                </a:ext>
              </a:extLst>
            </p:cNvPr>
            <p:cNvSpPr txBox="1"/>
            <p:nvPr/>
          </p:nvSpPr>
          <p:spPr>
            <a:xfrm>
              <a:off x="6247773" y="722694"/>
              <a:ext cx="1661946" cy="2126736"/>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A Trend That Transcends Generations</a:t>
              </a:r>
            </a:p>
            <a:p>
              <a:pP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isn't just for the younger generation. Discover how women of all ages are embracing this trend and incorporating Barbie-inspired elements into their everyday style. From mothers passing down their love for Barbie to younger generations rediscovering the magic, </a:t>
              </a:r>
              <a:r>
                <a:rPr lang="en-HK" sz="900" dirty="0" err="1">
                  <a:latin typeface="Barlow Semi Condensed Light" pitchFamily="2" charset="77"/>
                </a:rPr>
                <a:t>Barbiecore</a:t>
              </a:r>
              <a:r>
                <a:rPr lang="en-HK" sz="900" dirty="0">
                  <a:latin typeface="Barlow Semi Condensed Light" pitchFamily="2" charset="77"/>
                </a:rPr>
                <a:t> is a trend that transcends time.</a:t>
              </a:r>
              <a:endParaRPr lang="en-GB" sz="900" dirty="0">
                <a:latin typeface="Barlow Semi Condensed Light" pitchFamily="2" charset="77"/>
              </a:endParaRPr>
            </a:p>
          </p:txBody>
        </p:sp>
        <p:sp>
          <p:nvSpPr>
            <p:cNvPr id="36" name="TextBox 35">
              <a:extLst>
                <a:ext uri="{FF2B5EF4-FFF2-40B4-BE49-F238E27FC236}">
                  <a16:creationId xmlns:a16="http://schemas.microsoft.com/office/drawing/2014/main" id="{2D81208A-E510-E31F-1B17-8414B9B53299}"/>
                </a:ext>
              </a:extLst>
            </p:cNvPr>
            <p:cNvSpPr txBox="1"/>
            <p:nvPr/>
          </p:nvSpPr>
          <p:spPr>
            <a:xfrm>
              <a:off x="7949377" y="2782464"/>
              <a:ext cx="1661946" cy="2212913"/>
            </a:xfrm>
            <a:prstGeom prst="rect">
              <a:avLst/>
            </a:prstGeom>
            <a:noFill/>
          </p:spPr>
          <p:txBody>
            <a:bodyPr wrap="square" lIns="90000" rtlCol="0">
              <a:spAutoFit/>
            </a:bodyPr>
            <a:lstStyle/>
            <a:p>
              <a:pPr>
                <a:lnSpc>
                  <a:spcPct val="80000"/>
                </a:lnSpc>
              </a:pPr>
              <a:r>
                <a:rPr lang="en-GB" sz="2000" spc="-120" dirty="0">
                  <a:solidFill>
                    <a:srgbClr val="FF007E"/>
                  </a:solidFill>
                  <a:latin typeface="Barlow Semi Condensed Medium" pitchFamily="2" charset="77"/>
                </a:rPr>
                <a:t>Embrace the Power of Pink</a:t>
              </a:r>
            </a:p>
            <a:p>
              <a:pP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fashion is a vibrant and inclusive trend that transcends boundaries and welcomes individuals from all walks of life. It embraces diversity and celebrates the uniqueness of every individual, regardless of their shape, size, or background. This fashion movement is a powerful statement about self-expression, empowering people to confidently embrace the </a:t>
              </a:r>
              <a:r>
                <a:rPr lang="en-HK" sz="900" dirty="0" err="1">
                  <a:latin typeface="Barlow Semi Condensed Light" pitchFamily="2" charset="77"/>
                </a:rPr>
                <a:t>Barbiecore</a:t>
              </a:r>
              <a:r>
                <a:rPr lang="en-HK" sz="900" dirty="0">
                  <a:latin typeface="Barlow Semi Condensed Light" pitchFamily="2" charset="77"/>
                </a:rPr>
                <a:t> look and make </a:t>
              </a:r>
              <a:br>
                <a:rPr lang="en-HK" sz="900" dirty="0">
                  <a:latin typeface="Barlow Semi Condensed Light" pitchFamily="2" charset="77"/>
                </a:rPr>
              </a:br>
              <a:r>
                <a:rPr lang="en-HK" sz="900" dirty="0">
                  <a:latin typeface="Barlow Semi Condensed Light" pitchFamily="2" charset="77"/>
                </a:rPr>
                <a:t>it their own.</a:t>
              </a:r>
              <a:endParaRPr lang="en-GB" sz="900" dirty="0">
                <a:latin typeface="Barlow Semi Condensed Light" pitchFamily="2" charset="77"/>
              </a:endParaRPr>
            </a:p>
          </p:txBody>
        </p:sp>
        <p:pic>
          <p:nvPicPr>
            <p:cNvPr id="38" name="Picture 37" descr="A hand holding a pink heart shaped mirror&#10;&#10;Description automatically generated">
              <a:extLst>
                <a:ext uri="{FF2B5EF4-FFF2-40B4-BE49-F238E27FC236}">
                  <a16:creationId xmlns:a16="http://schemas.microsoft.com/office/drawing/2014/main" id="{27E9138C-7E4D-E909-6CB3-25DB5C07A76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237"/>
            <a:stretch/>
          </p:blipFill>
          <p:spPr>
            <a:xfrm>
              <a:off x="6096000" y="2834115"/>
              <a:ext cx="1026317" cy="1318185"/>
            </a:xfrm>
            <a:prstGeom prst="rect">
              <a:avLst/>
            </a:prstGeom>
          </p:spPr>
        </p:pic>
        <p:pic>
          <p:nvPicPr>
            <p:cNvPr id="40" name="Picture 39" descr="A close up of a hand with pink nail polish&#10;&#10;Description automatically generated">
              <a:extLst>
                <a:ext uri="{FF2B5EF4-FFF2-40B4-BE49-F238E27FC236}">
                  <a16:creationId xmlns:a16="http://schemas.microsoft.com/office/drawing/2014/main" id="{1A2E4A76-23DF-79CC-B4CD-6A3CB475FE2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1022" r="1"/>
            <a:stretch/>
          </p:blipFill>
          <p:spPr>
            <a:xfrm rot="16200000">
              <a:off x="6092400" y="4987375"/>
              <a:ext cx="1897147" cy="1877965"/>
            </a:xfrm>
            <a:prstGeom prst="rect">
              <a:avLst/>
            </a:prstGeom>
          </p:spPr>
        </p:pic>
        <p:sp>
          <p:nvSpPr>
            <p:cNvPr id="41" name="TextBox 40">
              <a:extLst>
                <a:ext uri="{FF2B5EF4-FFF2-40B4-BE49-F238E27FC236}">
                  <a16:creationId xmlns:a16="http://schemas.microsoft.com/office/drawing/2014/main" id="{0136FB9D-B6AF-EC6D-D94D-65C0983BC9D7}"/>
                </a:ext>
              </a:extLst>
            </p:cNvPr>
            <p:cNvSpPr txBox="1"/>
            <p:nvPr/>
          </p:nvSpPr>
          <p:spPr>
            <a:xfrm>
              <a:off x="7009176" y="2841172"/>
              <a:ext cx="900543" cy="1311128"/>
            </a:xfrm>
            <a:prstGeom prst="rect">
              <a:avLst/>
            </a:prstGeom>
            <a:noFill/>
          </p:spPr>
          <p:txBody>
            <a:bodyPr wrap="square" lIns="90000" rtlCol="0">
              <a:spAutoFit/>
            </a:bodyPr>
            <a:lstStyle/>
            <a:p>
              <a:pPr algn="r">
                <a:lnSpc>
                  <a:spcPct val="80000"/>
                </a:lnSpc>
                <a:spcBef>
                  <a:spcPts val="600"/>
                </a:spcBef>
              </a:pPr>
              <a:r>
                <a:rPr lang="en-HK" sz="900" dirty="0" err="1">
                  <a:latin typeface="Barlow Semi Condensed Light" pitchFamily="2" charset="77"/>
                </a:rPr>
                <a:t>Barbiecore</a:t>
              </a:r>
              <a:r>
                <a:rPr lang="en-HK" sz="900" dirty="0">
                  <a:latin typeface="Barlow Semi Condensed Light" pitchFamily="2" charset="77"/>
                </a:rPr>
                <a:t> is a term that has emerged in  recent years  to describe a fashion and aesthetic trend that draws inspiration from the iconic doll, Barbie. </a:t>
              </a:r>
              <a:endParaRPr lang="en-GB" sz="900" dirty="0">
                <a:latin typeface="Barlow Semi Condensed Light" pitchFamily="2" charset="77"/>
              </a:endParaRPr>
            </a:p>
          </p:txBody>
        </p:sp>
        <p:sp>
          <p:nvSpPr>
            <p:cNvPr id="42" name="TextBox 41">
              <a:extLst>
                <a:ext uri="{FF2B5EF4-FFF2-40B4-BE49-F238E27FC236}">
                  <a16:creationId xmlns:a16="http://schemas.microsoft.com/office/drawing/2014/main" id="{B9355854-0F34-27E8-F01F-446DB15CC0D4}"/>
                </a:ext>
              </a:extLst>
            </p:cNvPr>
            <p:cNvSpPr txBox="1"/>
            <p:nvPr/>
          </p:nvSpPr>
          <p:spPr>
            <a:xfrm>
              <a:off x="6247773" y="4106333"/>
              <a:ext cx="1649146" cy="978729"/>
            </a:xfrm>
            <a:prstGeom prst="rect">
              <a:avLst/>
            </a:prstGeom>
            <a:noFill/>
          </p:spPr>
          <p:txBody>
            <a:bodyPr wrap="square" lIns="90000" rtlCol="0">
              <a:spAutoFit/>
            </a:bodyPr>
            <a:lstStyle/>
            <a:p>
              <a:pPr>
                <a:lnSpc>
                  <a:spcPct val="80000"/>
                </a:lnSpc>
                <a:spcBef>
                  <a:spcPts val="600"/>
                </a:spcBef>
              </a:pPr>
              <a:r>
                <a:rPr lang="en-HK" sz="900" dirty="0">
                  <a:latin typeface="Barlow Semi Condensed Light" pitchFamily="2" charset="77"/>
                </a:rPr>
                <a:t>It is a style that combines elements of nostalgia, femininity, and playfulness to create a unique and visually striking look. </a:t>
              </a:r>
              <a:r>
                <a:rPr lang="en-HK" sz="900" dirty="0" err="1">
                  <a:latin typeface="Barlow Semi Condensed Light" pitchFamily="2" charset="77"/>
                </a:rPr>
                <a:t>Barbiecore</a:t>
              </a:r>
              <a:r>
                <a:rPr lang="en-HK" sz="900" dirty="0">
                  <a:latin typeface="Barlow Semi Condensed Light" pitchFamily="2" charset="77"/>
                </a:rPr>
                <a:t> is characterized by bright and pastel </a:t>
              </a:r>
              <a:r>
                <a:rPr lang="en-HK" sz="900" dirty="0" err="1">
                  <a:latin typeface="Barlow Semi Condensed Light" pitchFamily="2" charset="77"/>
                </a:rPr>
                <a:t>colors</a:t>
              </a:r>
              <a:r>
                <a:rPr lang="en-HK" sz="900" dirty="0">
                  <a:latin typeface="Barlow Semi Condensed Light" pitchFamily="2" charset="77"/>
                </a:rPr>
                <a:t>, sparkles, bows, and exaggerated feminine details.</a:t>
              </a:r>
              <a:endParaRPr lang="en-GB" sz="900" dirty="0">
                <a:latin typeface="Barlow Semi Condensed Light" pitchFamily="2" charset="77"/>
              </a:endParaRPr>
            </a:p>
          </p:txBody>
        </p:sp>
        <p:pic>
          <p:nvPicPr>
            <p:cNvPr id="48" name="Picture 47" descr="A child holding a heart shaped candy&#10;&#10;Description automatically generated">
              <a:extLst>
                <a:ext uri="{FF2B5EF4-FFF2-40B4-BE49-F238E27FC236}">
                  <a16:creationId xmlns:a16="http://schemas.microsoft.com/office/drawing/2014/main" id="{71A38AFD-19BB-633C-FA48-D6F80E96550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34510" r="19444"/>
            <a:stretch/>
          </p:blipFill>
          <p:spPr>
            <a:xfrm>
              <a:off x="10438384" y="1178527"/>
              <a:ext cx="1049922" cy="2280100"/>
            </a:xfrm>
            <a:prstGeom prst="rect">
              <a:avLst/>
            </a:prstGeom>
          </p:spPr>
        </p:pic>
        <p:pic>
          <p:nvPicPr>
            <p:cNvPr id="62" name="Picture 61" descr="A pink convertible car with a white wall tire&#10;&#10;Description automatically generated">
              <a:extLst>
                <a:ext uri="{FF2B5EF4-FFF2-40B4-BE49-F238E27FC236}">
                  <a16:creationId xmlns:a16="http://schemas.microsoft.com/office/drawing/2014/main" id="{5AFA3BE7-5847-663C-E23A-0CA59EB0C050}"/>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a:xfrm rot="20595066">
              <a:off x="7461324" y="536650"/>
              <a:ext cx="2394385" cy="939115"/>
            </a:xfrm>
            <a:custGeom>
              <a:avLst/>
              <a:gdLst>
                <a:gd name="connsiteX0" fmla="*/ 1254074 w 2394385"/>
                <a:gd name="connsiteY0" fmla="*/ 0 h 939115"/>
                <a:gd name="connsiteX1" fmla="*/ 2268648 w 2394385"/>
                <a:gd name="connsiteY1" fmla="*/ 305331 h 939115"/>
                <a:gd name="connsiteX2" fmla="*/ 2185448 w 2394385"/>
                <a:gd name="connsiteY2" fmla="*/ 581794 h 939115"/>
                <a:gd name="connsiteX3" fmla="*/ 2394384 w 2394385"/>
                <a:gd name="connsiteY3" fmla="*/ 644672 h 939115"/>
                <a:gd name="connsiteX4" fmla="*/ 2394385 w 2394385"/>
                <a:gd name="connsiteY4" fmla="*/ 939115 h 939115"/>
                <a:gd name="connsiteX5" fmla="*/ 0 w 2394385"/>
                <a:gd name="connsiteY5" fmla="*/ 939115 h 939115"/>
                <a:gd name="connsiteX6" fmla="*/ 0 w 2394385"/>
                <a:gd name="connsiteY6" fmla="*/ 0 h 93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385" h="939115">
                  <a:moveTo>
                    <a:pt x="1254074" y="0"/>
                  </a:moveTo>
                  <a:lnTo>
                    <a:pt x="2268648" y="305331"/>
                  </a:lnTo>
                  <a:lnTo>
                    <a:pt x="2185448" y="581794"/>
                  </a:lnTo>
                  <a:lnTo>
                    <a:pt x="2394384" y="644672"/>
                  </a:lnTo>
                  <a:lnTo>
                    <a:pt x="2394385" y="939115"/>
                  </a:lnTo>
                  <a:lnTo>
                    <a:pt x="0" y="939115"/>
                  </a:lnTo>
                  <a:lnTo>
                    <a:pt x="0" y="0"/>
                  </a:lnTo>
                  <a:close/>
                </a:path>
              </a:pathLst>
            </a:custGeom>
          </p:spPr>
        </p:pic>
        <p:pic>
          <p:nvPicPr>
            <p:cNvPr id="52" name="Picture 51" descr="A blue drink with pink frosting and a donut&#10;&#10;Description automatically generated">
              <a:extLst>
                <a:ext uri="{FF2B5EF4-FFF2-40B4-BE49-F238E27FC236}">
                  <a16:creationId xmlns:a16="http://schemas.microsoft.com/office/drawing/2014/main" id="{048821D2-5331-6952-1F38-1FE0C60E3C7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25347" t="8297" r="5735"/>
            <a:stretch/>
          </p:blipFill>
          <p:spPr>
            <a:xfrm>
              <a:off x="7816253" y="634528"/>
              <a:ext cx="1815873" cy="2416222"/>
            </a:xfrm>
            <a:prstGeom prst="rect">
              <a:avLst/>
            </a:prstGeom>
          </p:spPr>
        </p:pic>
        <p:pic>
          <p:nvPicPr>
            <p:cNvPr id="54" name="Picture 53" descr="A group of pink lip glosses&#10;&#10;Description automatically generated">
              <a:extLst>
                <a:ext uri="{FF2B5EF4-FFF2-40B4-BE49-F238E27FC236}">
                  <a16:creationId xmlns:a16="http://schemas.microsoft.com/office/drawing/2014/main" id="{DF6C6B1D-CB4A-AE1F-1A46-0C0BF18AEE6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16200000">
              <a:off x="10717874" y="563869"/>
              <a:ext cx="688363" cy="829682"/>
            </a:xfrm>
            <a:prstGeom prst="rect">
              <a:avLst/>
            </a:prstGeom>
          </p:spPr>
        </p:pic>
        <p:pic>
          <p:nvPicPr>
            <p:cNvPr id="56" name="Picture 55" descr="A person holding a heart shaped object&#10;&#10;Description automatically generated">
              <a:extLst>
                <a:ext uri="{FF2B5EF4-FFF2-40B4-BE49-F238E27FC236}">
                  <a16:creationId xmlns:a16="http://schemas.microsoft.com/office/drawing/2014/main" id="{0DCE7F0F-97DB-29BF-7B85-A47C4977C35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31496" y="5006342"/>
              <a:ext cx="1600629" cy="1600629"/>
            </a:xfrm>
            <a:prstGeom prst="rect">
              <a:avLst/>
            </a:prstGeom>
          </p:spPr>
        </p:pic>
        <p:pic>
          <p:nvPicPr>
            <p:cNvPr id="58" name="Picture 57" descr="A person in a pink dress&#10;&#10;Description automatically generated">
              <a:extLst>
                <a:ext uri="{FF2B5EF4-FFF2-40B4-BE49-F238E27FC236}">
                  <a16:creationId xmlns:a16="http://schemas.microsoft.com/office/drawing/2014/main" id="{366AAA01-423F-3C1C-07BB-C210236D3BF3}"/>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3172" t="9284" r="15369" b="4601"/>
            <a:stretch/>
          </p:blipFill>
          <p:spPr>
            <a:xfrm>
              <a:off x="9016876" y="3420854"/>
              <a:ext cx="1815873" cy="3437146"/>
            </a:xfrm>
            <a:prstGeom prst="rect">
              <a:avLst/>
            </a:prstGeom>
          </p:spPr>
        </p:pic>
        <p:sp>
          <p:nvSpPr>
            <p:cNvPr id="43" name="TextBox 42">
              <a:extLst>
                <a:ext uri="{FF2B5EF4-FFF2-40B4-BE49-F238E27FC236}">
                  <a16:creationId xmlns:a16="http://schemas.microsoft.com/office/drawing/2014/main" id="{BEDD6189-00F8-97DD-CF39-B97C7B0214CA}"/>
                </a:ext>
              </a:extLst>
            </p:cNvPr>
            <p:cNvSpPr txBox="1"/>
            <p:nvPr/>
          </p:nvSpPr>
          <p:spPr>
            <a:xfrm>
              <a:off x="9696618" y="655661"/>
              <a:ext cx="1666846" cy="1126462"/>
            </a:xfrm>
            <a:prstGeom prst="rect">
              <a:avLst/>
            </a:prstGeom>
            <a:noFill/>
          </p:spPr>
          <p:txBody>
            <a:bodyPr wrap="square" lIns="90000" rtlCol="0">
              <a:spAutoFit/>
            </a:bodyPr>
            <a:lstStyle/>
            <a:p>
              <a:pPr>
                <a:lnSpc>
                  <a:spcPct val="80000"/>
                </a:lnSpc>
              </a:pPr>
              <a:r>
                <a:rPr lang="en-GB" sz="2800" spc="-120" dirty="0">
                  <a:solidFill>
                    <a:schemeClr val="bg1"/>
                  </a:solidFill>
                  <a:latin typeface="Barlow Semi Condensed Medium" pitchFamily="2" charset="77"/>
                </a:rPr>
                <a:t>Rise of </a:t>
              </a:r>
              <a:r>
                <a:rPr lang="en-GB" sz="2800" spc="-120" dirty="0" err="1">
                  <a:solidFill>
                    <a:schemeClr val="bg1"/>
                  </a:solidFill>
                  <a:latin typeface="Barlow Semi Condensed Medium" pitchFamily="2" charset="77"/>
                </a:rPr>
                <a:t>Barbiecore</a:t>
              </a:r>
              <a:r>
                <a:rPr lang="en-GB" sz="2800" spc="-120" dirty="0">
                  <a:solidFill>
                    <a:schemeClr val="bg1"/>
                  </a:solidFill>
                  <a:latin typeface="Barlow Semi Condensed Medium" pitchFamily="2" charset="77"/>
                </a:rPr>
                <a:t> in Asia</a:t>
              </a:r>
            </a:p>
          </p:txBody>
        </p:sp>
        <p:sp>
          <p:nvSpPr>
            <p:cNvPr id="46" name="TextBox 45">
              <a:extLst>
                <a:ext uri="{FF2B5EF4-FFF2-40B4-BE49-F238E27FC236}">
                  <a16:creationId xmlns:a16="http://schemas.microsoft.com/office/drawing/2014/main" id="{4976264B-421F-2114-C998-596B72109DA0}"/>
                </a:ext>
              </a:extLst>
            </p:cNvPr>
            <p:cNvSpPr txBox="1"/>
            <p:nvPr/>
          </p:nvSpPr>
          <p:spPr>
            <a:xfrm>
              <a:off x="9696618" y="1782123"/>
              <a:ext cx="1031335" cy="1754326"/>
            </a:xfrm>
            <a:prstGeom prst="rect">
              <a:avLst/>
            </a:prstGeom>
            <a:noFill/>
          </p:spPr>
          <p:txBody>
            <a:bodyPr wrap="square">
              <a:spAutoFit/>
            </a:bodyPr>
            <a:lstStyle/>
            <a:p>
              <a:pPr>
                <a:lnSpc>
                  <a:spcPct val="80000"/>
                </a:lnSpc>
                <a:spcBef>
                  <a:spcPts val="600"/>
                </a:spcBef>
              </a:pPr>
              <a:r>
                <a:rPr lang="en-GB" sz="900" dirty="0">
                  <a:solidFill>
                    <a:schemeClr val="bg1"/>
                  </a:solidFill>
                  <a:latin typeface="Barlow Semi Condensed Light" pitchFamily="2" charset="77"/>
                </a:rPr>
                <a:t>Fast forward to the 2020s and suddenly we see elements and themes of </a:t>
              </a:r>
              <a:r>
                <a:rPr lang="en-GB" sz="900" dirty="0" err="1">
                  <a:solidFill>
                    <a:schemeClr val="bg1"/>
                  </a:solidFill>
                  <a:latin typeface="Barlow Semi Condensed Light" pitchFamily="2" charset="77"/>
                </a:rPr>
                <a:t>Barbiecore</a:t>
              </a:r>
              <a:r>
                <a:rPr lang="en-GB" sz="900" dirty="0">
                  <a:solidFill>
                    <a:schemeClr val="bg1"/>
                  </a:solidFill>
                  <a:latin typeface="Barlow Semi Condensed Light" pitchFamily="2" charset="77"/>
                </a:rPr>
                <a:t> slipping into East Asian pop culture. The appearance of bright pink in the Gamer Girl aesthetic, </a:t>
              </a:r>
              <a:r>
                <a:rPr lang="en-GB" sz="900" dirty="0" err="1">
                  <a:solidFill>
                    <a:schemeClr val="bg1"/>
                  </a:solidFill>
                  <a:latin typeface="Barlow Semi Condensed Light" pitchFamily="2" charset="77"/>
                </a:rPr>
                <a:t>Kpop</a:t>
              </a:r>
              <a:r>
                <a:rPr lang="en-GB" sz="900" dirty="0">
                  <a:solidFill>
                    <a:schemeClr val="bg1"/>
                  </a:solidFill>
                  <a:latin typeface="Barlow Semi Condensed Light" pitchFamily="2" charset="77"/>
                </a:rPr>
                <a:t> concepts, and the doll-like philosophy of </a:t>
              </a:r>
              <a:r>
                <a:rPr lang="en-GB" sz="900" dirty="0" err="1">
                  <a:solidFill>
                    <a:schemeClr val="bg1"/>
                  </a:solidFill>
                  <a:latin typeface="Barlow Semi Condensed Light" pitchFamily="2" charset="77"/>
                </a:rPr>
                <a:t>Douyin</a:t>
              </a:r>
              <a:r>
                <a:rPr lang="en-GB" sz="900" dirty="0">
                  <a:solidFill>
                    <a:schemeClr val="bg1"/>
                  </a:solidFill>
                  <a:latin typeface="Barlow Semi Condensed Light" pitchFamily="2" charset="77"/>
                </a:rPr>
                <a:t> makeup. </a:t>
              </a:r>
            </a:p>
          </p:txBody>
        </p:sp>
        <p:sp>
          <p:nvSpPr>
            <p:cNvPr id="63" name="TextBox 62">
              <a:extLst>
                <a:ext uri="{FF2B5EF4-FFF2-40B4-BE49-F238E27FC236}">
                  <a16:creationId xmlns:a16="http://schemas.microsoft.com/office/drawing/2014/main" id="{66F27622-435F-1787-6D0A-132026C2B493}"/>
                </a:ext>
              </a:extLst>
            </p:cNvPr>
            <p:cNvSpPr txBox="1"/>
            <p:nvPr/>
          </p:nvSpPr>
          <p:spPr>
            <a:xfrm>
              <a:off x="10354733" y="3536449"/>
              <a:ext cx="1114985" cy="1754326"/>
            </a:xfrm>
            <a:prstGeom prst="rect">
              <a:avLst/>
            </a:prstGeom>
            <a:noFill/>
          </p:spPr>
          <p:txBody>
            <a:bodyPr wrap="square">
              <a:spAutoFit/>
            </a:bodyPr>
            <a:lstStyle/>
            <a:p>
              <a:pPr algn="r">
                <a:lnSpc>
                  <a:spcPct val="80000"/>
                </a:lnSpc>
                <a:spcBef>
                  <a:spcPts val="600"/>
                </a:spcBef>
              </a:pPr>
              <a:r>
                <a:rPr lang="en-HK" sz="900" dirty="0">
                  <a:solidFill>
                    <a:schemeClr val="bg1"/>
                  </a:solidFill>
                  <a:latin typeface="Barlow Semi Condensed Light" pitchFamily="2" charset="77"/>
                </a:rPr>
                <a:t>I have even seen some Barbie-inspired photoshoots by Asian influencers popping up on feed and Chinese brands selling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clothes. It seems like this curiosity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around </a:t>
              </a:r>
              <a:br>
                <a:rPr lang="en-HK" sz="900" dirty="0">
                  <a:solidFill>
                    <a:schemeClr val="bg1"/>
                  </a:solidFill>
                  <a:latin typeface="Barlow Semi Condensed Light" pitchFamily="2" charset="77"/>
                </a:rPr>
              </a:b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is only going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to keep </a:t>
              </a:r>
              <a:br>
                <a:rPr lang="en-HK" sz="900" dirty="0">
                  <a:solidFill>
                    <a:schemeClr val="bg1"/>
                  </a:solidFill>
                  <a:latin typeface="Barlow Semi Condensed Light" pitchFamily="2" charset="77"/>
                </a:rPr>
              </a:br>
              <a:r>
                <a:rPr lang="en-HK" sz="900" dirty="0">
                  <a:solidFill>
                    <a:schemeClr val="bg1"/>
                  </a:solidFill>
                  <a:latin typeface="Barlow Semi Condensed Light" pitchFamily="2" charset="77"/>
                </a:rPr>
                <a:t>shooting up. </a:t>
              </a:r>
              <a:br>
                <a:rPr lang="en-HK" sz="900" dirty="0">
                  <a:solidFill>
                    <a:schemeClr val="bg1"/>
                  </a:solidFill>
                  <a:latin typeface="Barlow Semi Condensed Light" pitchFamily="2" charset="77"/>
                </a:rPr>
              </a:br>
              <a:endParaRPr lang="en-GB" sz="900" dirty="0">
                <a:solidFill>
                  <a:schemeClr val="bg1"/>
                </a:solidFill>
                <a:latin typeface="Barlow Semi Condensed Light" pitchFamily="2" charset="77"/>
              </a:endParaRPr>
            </a:p>
          </p:txBody>
        </p:sp>
        <p:sp>
          <p:nvSpPr>
            <p:cNvPr id="64" name="TextBox 63">
              <a:extLst>
                <a:ext uri="{FF2B5EF4-FFF2-40B4-BE49-F238E27FC236}">
                  <a16:creationId xmlns:a16="http://schemas.microsoft.com/office/drawing/2014/main" id="{F8E8EFB0-8152-DF43-973E-0AE15DF21E29}"/>
                </a:ext>
              </a:extLst>
            </p:cNvPr>
            <p:cNvSpPr txBox="1"/>
            <p:nvPr/>
          </p:nvSpPr>
          <p:spPr>
            <a:xfrm>
              <a:off x="10617505" y="5126259"/>
              <a:ext cx="852213" cy="1754326"/>
            </a:xfrm>
            <a:prstGeom prst="rect">
              <a:avLst/>
            </a:prstGeom>
            <a:noFill/>
          </p:spPr>
          <p:txBody>
            <a:bodyPr wrap="square">
              <a:spAutoFit/>
            </a:bodyPr>
            <a:lstStyle/>
            <a:p>
              <a:pPr algn="r">
                <a:lnSpc>
                  <a:spcPct val="80000"/>
                </a:lnSpc>
                <a:spcBef>
                  <a:spcPts val="600"/>
                </a:spcBef>
              </a:pPr>
              <a:r>
                <a:rPr lang="en-HK" sz="900" dirty="0">
                  <a:solidFill>
                    <a:schemeClr val="bg1"/>
                  </a:solidFill>
                  <a:latin typeface="Barlow Semi Condensed Light" pitchFamily="2" charset="77"/>
                </a:rPr>
                <a:t>So we see that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is not so much of a revival in the East, but a novel trend. But what caused this? What does </a:t>
              </a:r>
              <a:r>
                <a:rPr lang="en-HK" sz="900" dirty="0" err="1">
                  <a:solidFill>
                    <a:schemeClr val="bg1"/>
                  </a:solidFill>
                  <a:latin typeface="Barlow Semi Condensed Light" pitchFamily="2" charset="77"/>
                </a:rPr>
                <a:t>Barbiecore</a:t>
              </a:r>
              <a:r>
                <a:rPr lang="en-HK" sz="900" dirty="0">
                  <a:solidFill>
                    <a:schemeClr val="bg1"/>
                  </a:solidFill>
                  <a:latin typeface="Barlow Semi Condensed Light" pitchFamily="2" charset="77"/>
                </a:rPr>
                <a:t> mean to the East when much of the lore and Western</a:t>
              </a:r>
              <a:endParaRPr lang="en-GB" sz="900" dirty="0">
                <a:solidFill>
                  <a:schemeClr val="bg1"/>
                </a:solidFill>
                <a:latin typeface="Barlow Semi Condensed Light" pitchFamily="2" charset="77"/>
              </a:endParaRPr>
            </a:p>
          </p:txBody>
        </p:sp>
        <p:pic>
          <p:nvPicPr>
            <p:cNvPr id="66" name="Picture 65" descr="A pink gem in a black circle&#10;&#10;Description automatically generated">
              <a:extLst>
                <a:ext uri="{FF2B5EF4-FFF2-40B4-BE49-F238E27FC236}">
                  <a16:creationId xmlns:a16="http://schemas.microsoft.com/office/drawing/2014/main" id="{64888721-5B5B-7C3A-A45C-50DA895E6C3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883609" y="5424945"/>
              <a:ext cx="358441" cy="365609"/>
            </a:xfrm>
            <a:prstGeom prst="rect">
              <a:avLst/>
            </a:prstGeom>
          </p:spPr>
        </p:pic>
        <p:pic>
          <p:nvPicPr>
            <p:cNvPr id="67" name="Picture 66" descr="A pink gem in a black circle&#10;&#10;Description automatically generated">
              <a:extLst>
                <a:ext uri="{FF2B5EF4-FFF2-40B4-BE49-F238E27FC236}">
                  <a16:creationId xmlns:a16="http://schemas.microsoft.com/office/drawing/2014/main" id="{AE409EE8-C49E-B69B-9DC7-81C8B57BDA04}"/>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8593" y="5812426"/>
              <a:ext cx="202331" cy="206376"/>
            </a:xfrm>
            <a:prstGeom prst="rect">
              <a:avLst/>
            </a:prstGeom>
          </p:spPr>
        </p:pic>
        <p:pic>
          <p:nvPicPr>
            <p:cNvPr id="68" name="Picture 67" descr="A pink gem in a black circle&#10;&#10;Description automatically generated">
              <a:extLst>
                <a:ext uri="{FF2B5EF4-FFF2-40B4-BE49-F238E27FC236}">
                  <a16:creationId xmlns:a16="http://schemas.microsoft.com/office/drawing/2014/main" id="{5FAC502A-D84F-65A6-BCEF-D6503DBF33E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404578" y="5054643"/>
              <a:ext cx="296232" cy="302156"/>
            </a:xfrm>
            <a:prstGeom prst="rect">
              <a:avLst/>
            </a:prstGeom>
          </p:spPr>
        </p:pic>
        <p:pic>
          <p:nvPicPr>
            <p:cNvPr id="69" name="Picture 68" descr="A pink gem in a black circle&#10;&#10;Description automatically generated">
              <a:extLst>
                <a:ext uri="{FF2B5EF4-FFF2-40B4-BE49-F238E27FC236}">
                  <a16:creationId xmlns:a16="http://schemas.microsoft.com/office/drawing/2014/main" id="{63C4BEFF-D678-ECBC-2C99-8FD57C7115E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045392" y="5093414"/>
              <a:ext cx="183937" cy="187615"/>
            </a:xfrm>
            <a:prstGeom prst="rect">
              <a:avLst/>
            </a:prstGeom>
          </p:spPr>
        </p:pic>
      </p:grpSp>
    </p:spTree>
    <p:extLst>
      <p:ext uri="{BB962C8B-B14F-4D97-AF65-F5344CB8AC3E}">
        <p14:creationId xmlns:p14="http://schemas.microsoft.com/office/powerpoint/2010/main" val="2984293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xmlns:p14="http://schemas.microsoft.com/office/powerpoint/2010/main" xmlns:a14="http://schemas.microsoft.com/office/drawing/2010/main" xmlns:a16="http://schemas.microsoft.com/office/drawing/2014/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doll with a tennis racket&#10;&#10;Description automatically generated">
            <a:extLst>
              <a:ext uri="{FF2B5EF4-FFF2-40B4-BE49-F238E27FC236}">
                <a16:creationId xmlns:a16="http://schemas.microsoft.com/office/drawing/2014/main" id="{A9C3D08B-EF1D-E6B0-C0E3-F982B447C947}"/>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29436" r="29745"/>
          <a:stretch/>
        </p:blipFill>
        <p:spPr>
          <a:xfrm>
            <a:off x="6081195" y="1430727"/>
            <a:ext cx="2212258" cy="5419627"/>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1036" name="Picture 1035" descr="A doll with pink hair and a blue fur coat&#10;&#10;Description automatically generated">
            <a:extLst>
              <a:ext uri="{FF2B5EF4-FFF2-40B4-BE49-F238E27FC236}">
                <a16:creationId xmlns:a16="http://schemas.microsoft.com/office/drawing/2014/main" id="{A0F6B103-9428-577A-7855-91E404456D4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2692" r="8136" b="11630"/>
          <a:stretch/>
        </p:blipFill>
        <p:spPr>
          <a:xfrm>
            <a:off x="2702612" y="1357066"/>
            <a:ext cx="3042508" cy="4862580"/>
          </a:xfrm>
          <a:prstGeom prst="rect">
            <a:avLst/>
          </a:prstGeom>
        </p:spPr>
      </p:pic>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5"/>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5"/>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7" name="TextBox 1036">
            <a:extLst>
              <a:ext uri="{FF2B5EF4-FFF2-40B4-BE49-F238E27FC236}">
                <a16:creationId xmlns:a16="http://schemas.microsoft.com/office/drawing/2014/main" id="{518403F0-E795-6B4B-4CBA-49E1B5B0DED0}"/>
              </a:ext>
            </a:extLst>
          </p:cNvPr>
          <p:cNvSpPr txBox="1"/>
          <p:nvPr/>
        </p:nvSpPr>
        <p:spPr>
          <a:xfrm>
            <a:off x="1981560" y="5260577"/>
            <a:ext cx="4721164" cy="1446550"/>
          </a:xfrm>
          <a:prstGeom prst="rect">
            <a:avLst/>
          </a:prstGeom>
          <a:noFill/>
          <a:ln>
            <a:noFill/>
          </a:ln>
        </p:spPr>
        <p:txBody>
          <a:bodyPr wrap="none" rtlCol="0">
            <a:spAutoFit/>
          </a:bodyPr>
          <a:lstStyle/>
          <a:p>
            <a:pPr algn="ctr"/>
            <a:r>
              <a:rPr lang="en-GB" sz="88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Fashionista </a:t>
            </a:r>
          </a:p>
        </p:txBody>
      </p:sp>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47F751F-B792-6671-16E7-B68A17A19ECE}"/>
              </a:ext>
            </a:extLst>
          </p:cNvPr>
          <p:cNvSpPr/>
          <p:nvPr/>
        </p:nvSpPr>
        <p:spPr>
          <a:xfrm>
            <a:off x="7281104"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Tree>
    <p:extLst>
      <p:ext uri="{BB962C8B-B14F-4D97-AF65-F5344CB8AC3E}">
        <p14:creationId xmlns:p14="http://schemas.microsoft.com/office/powerpoint/2010/main" val="16378438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xmlns:a16="http://schemas.microsoft.com/office/drawing/2014/main" xmlns:a14="http://schemas.microsoft.com/office/drawing/2010/main">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doll with a guitar&#10;&#10;Description automatically generated">
            <a:extLst>
              <a:ext uri="{FF2B5EF4-FFF2-40B4-BE49-F238E27FC236}">
                <a16:creationId xmlns:a16="http://schemas.microsoft.com/office/drawing/2014/main" id="{16623AC5-9E19-1A26-474E-F52B2379E8C8}"/>
              </a:ext>
            </a:extLst>
          </p:cNvPr>
          <p:cNvPicPr>
            <a:picLocks noChangeAspect="1"/>
          </p:cNvPicPr>
          <p:nvPr/>
        </p:nvPicPr>
        <p:blipFill rotWithShape="1">
          <a:blip r:embed="rId4" cstate="screen">
            <a:alphaModFix amt="0"/>
            <a:extLst>
              <a:ext uri="{28A0092B-C50C-407E-A947-70E740481C1C}">
                <a14:useLocalDpi xmlns:a14="http://schemas.microsoft.com/office/drawing/2010/main"/>
              </a:ext>
            </a:extLst>
          </a:blip>
          <a:srcRect l="35865" r="30469" b="3611"/>
          <a:stretch/>
        </p:blipFill>
        <p:spPr>
          <a:xfrm>
            <a:off x="6059848" y="1113546"/>
            <a:ext cx="2207719" cy="6321006"/>
          </a:xfrm>
          <a:prstGeom prst="rect">
            <a:avLst/>
          </a:prstGeom>
        </p:spPr>
      </p:pic>
      <p:sp>
        <p:nvSpPr>
          <p:cNvPr id="4" name="Rectangle 3">
            <a:extLst>
              <a:ext uri="{FF2B5EF4-FFF2-40B4-BE49-F238E27FC236}">
                <a16:creationId xmlns:a16="http://schemas.microsoft.com/office/drawing/2014/main" id="{46DF0B3E-452B-8714-1F95-44365C61C6E9}"/>
              </a:ext>
            </a:extLst>
          </p:cNvPr>
          <p:cNvSpPr/>
          <p:nvPr/>
        </p:nvSpPr>
        <p:spPr>
          <a:xfrm>
            <a:off x="1764037" y="536992"/>
            <a:ext cx="4938688" cy="6321007"/>
          </a:xfrm>
          <a:prstGeom prst="rect">
            <a:avLst/>
          </a:prstGeom>
          <a:solidFill>
            <a:srgbClr val="FDC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B3C3A87-31A3-67B6-54C0-BB2F95AB9692}"/>
              </a:ext>
            </a:extLst>
          </p:cNvPr>
          <p:cNvSpPr/>
          <p:nvPr/>
        </p:nvSpPr>
        <p:spPr>
          <a:xfrm>
            <a:off x="10403337"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0" name="Rectangle 9">
            <a:extLst>
              <a:ext uri="{FF2B5EF4-FFF2-40B4-BE49-F238E27FC236}">
                <a16:creationId xmlns:a16="http://schemas.microsoft.com/office/drawing/2014/main" id="{D3A1590F-1DC8-4D72-BA29-14DF899C84BC}"/>
              </a:ext>
            </a:extLst>
          </p:cNvPr>
          <p:cNvSpPr/>
          <p:nvPr/>
        </p:nvSpPr>
        <p:spPr>
          <a:xfrm>
            <a:off x="10403337"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3" name="Rectangle 12">
            <a:extLst>
              <a:ext uri="{FF2B5EF4-FFF2-40B4-BE49-F238E27FC236}">
                <a16:creationId xmlns:a16="http://schemas.microsoft.com/office/drawing/2014/main" id="{8792DA72-53DB-A165-E7A2-D1F01FBB7156}"/>
              </a:ext>
            </a:extLst>
          </p:cNvPr>
          <p:cNvSpPr/>
          <p:nvPr/>
        </p:nvSpPr>
        <p:spPr>
          <a:xfrm>
            <a:off x="10403337"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16" name="Rectangle 15">
            <a:extLst>
              <a:ext uri="{FF2B5EF4-FFF2-40B4-BE49-F238E27FC236}">
                <a16:creationId xmlns:a16="http://schemas.microsoft.com/office/drawing/2014/main" id="{88C3DC77-4A96-51FD-35F8-29E66A296E7B}"/>
              </a:ext>
            </a:extLst>
          </p:cNvPr>
          <p:cNvSpPr/>
          <p:nvPr/>
        </p:nvSpPr>
        <p:spPr>
          <a:xfrm>
            <a:off x="10403337"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3" name="Picture 2" descr="A doll with a tennis racket&#10;&#10;Description automatically generated">
            <a:extLst>
              <a:ext uri="{FF2B5EF4-FFF2-40B4-BE49-F238E27FC236}">
                <a16:creationId xmlns:a16="http://schemas.microsoft.com/office/drawing/2014/main" id="{973D9C8C-1070-51A9-B95C-E584E1D281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9436" r="29745"/>
          <a:stretch/>
        </p:blipFill>
        <p:spPr>
          <a:xfrm>
            <a:off x="3219475" y="1430727"/>
            <a:ext cx="2212258" cy="5419627"/>
          </a:xfrm>
          <a:prstGeom prst="rect">
            <a:avLst/>
          </a:prstGeom>
        </p:spPr>
      </p:pic>
      <p:sp>
        <p:nvSpPr>
          <p:cNvPr id="19" name="Rectangle 18">
            <a:extLst>
              <a:ext uri="{FF2B5EF4-FFF2-40B4-BE49-F238E27FC236}">
                <a16:creationId xmlns:a16="http://schemas.microsoft.com/office/drawing/2014/main" id="{58501CA6-58C9-6891-D574-335AFE9C876F}"/>
              </a:ext>
            </a:extLst>
          </p:cNvPr>
          <p:cNvSpPr/>
          <p:nvPr/>
        </p:nvSpPr>
        <p:spPr>
          <a:xfrm>
            <a:off x="8847356"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0" name="Rectangle 19">
            <a:extLst>
              <a:ext uri="{FF2B5EF4-FFF2-40B4-BE49-F238E27FC236}">
                <a16:creationId xmlns:a16="http://schemas.microsoft.com/office/drawing/2014/main" id="{805DEC48-FA3C-3B40-E9CB-D5A6DC31FE80}"/>
              </a:ext>
            </a:extLst>
          </p:cNvPr>
          <p:cNvSpPr/>
          <p:nvPr/>
        </p:nvSpPr>
        <p:spPr>
          <a:xfrm>
            <a:off x="8847356"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1" name="Rectangle 20">
            <a:extLst>
              <a:ext uri="{FF2B5EF4-FFF2-40B4-BE49-F238E27FC236}">
                <a16:creationId xmlns:a16="http://schemas.microsoft.com/office/drawing/2014/main" id="{41CC0339-3DD7-182C-1AB1-E6744198443D}"/>
              </a:ext>
            </a:extLst>
          </p:cNvPr>
          <p:cNvSpPr/>
          <p:nvPr/>
        </p:nvSpPr>
        <p:spPr>
          <a:xfrm>
            <a:off x="8847356"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22" name="Rectangle 21">
            <a:extLst>
              <a:ext uri="{FF2B5EF4-FFF2-40B4-BE49-F238E27FC236}">
                <a16:creationId xmlns:a16="http://schemas.microsoft.com/office/drawing/2014/main" id="{5D6ECD66-39FF-7155-FD42-E8DFB6371489}"/>
              </a:ext>
            </a:extLst>
          </p:cNvPr>
          <p:cNvSpPr/>
          <p:nvPr/>
        </p:nvSpPr>
        <p:spPr>
          <a:xfrm>
            <a:off x="8847356"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5" name="Rectangle 34">
            <a:extLst>
              <a:ext uri="{FF2B5EF4-FFF2-40B4-BE49-F238E27FC236}">
                <a16:creationId xmlns:a16="http://schemas.microsoft.com/office/drawing/2014/main" id="{F2D187DA-C1E1-1649-B746-9D72E191EBE9}"/>
              </a:ext>
            </a:extLst>
          </p:cNvPr>
          <p:cNvSpPr/>
          <p:nvPr/>
        </p:nvSpPr>
        <p:spPr>
          <a:xfrm>
            <a:off x="7291375" y="536994"/>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6" name="Rectangle 35">
            <a:extLst>
              <a:ext uri="{FF2B5EF4-FFF2-40B4-BE49-F238E27FC236}">
                <a16:creationId xmlns:a16="http://schemas.microsoft.com/office/drawing/2014/main" id="{D89C5C3A-03E0-0BD3-54D6-BB24308B64D2}"/>
              </a:ext>
            </a:extLst>
          </p:cNvPr>
          <p:cNvSpPr/>
          <p:nvPr/>
        </p:nvSpPr>
        <p:spPr>
          <a:xfrm>
            <a:off x="7291375" y="2040413"/>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pic>
        <p:nvPicPr>
          <p:cNvPr id="1036" name="Picture 1035" descr="A doll with pink hair and a blue fur coat&#10;&#10;Description automatically generated">
            <a:extLst>
              <a:ext uri="{FF2B5EF4-FFF2-40B4-BE49-F238E27FC236}">
                <a16:creationId xmlns:a16="http://schemas.microsoft.com/office/drawing/2014/main" id="{A0F6B103-9428-577A-7855-91E404456D4C}"/>
              </a:ext>
            </a:extLst>
          </p:cNvPr>
          <p:cNvPicPr>
            <a:picLocks noChangeAspect="1"/>
          </p:cNvPicPr>
          <p:nvPr/>
        </p:nvPicPr>
        <p:blipFill rotWithShape="1">
          <a:blip r:embed="rId6" cstate="screen">
            <a:alphaModFix amt="0"/>
            <a:extLst>
              <a:ext uri="{28A0092B-C50C-407E-A947-70E740481C1C}">
                <a14:useLocalDpi xmlns:a14="http://schemas.microsoft.com/office/drawing/2010/main"/>
              </a:ext>
            </a:extLst>
          </a:blip>
          <a:srcRect l="12692" r="8136" b="11630"/>
          <a:stretch/>
        </p:blipFill>
        <p:spPr>
          <a:xfrm>
            <a:off x="-1037118" y="1357066"/>
            <a:ext cx="3042508" cy="4862580"/>
          </a:xfrm>
          <a:prstGeom prst="rect">
            <a:avLst/>
          </a:prstGeom>
        </p:spPr>
      </p:pic>
      <p:sp>
        <p:nvSpPr>
          <p:cNvPr id="37" name="Rectangle 36">
            <a:extLst>
              <a:ext uri="{FF2B5EF4-FFF2-40B4-BE49-F238E27FC236}">
                <a16:creationId xmlns:a16="http://schemas.microsoft.com/office/drawing/2014/main" id="{F90094DB-EDDE-FEBC-E905-3BD5A0C2C909}"/>
              </a:ext>
            </a:extLst>
          </p:cNvPr>
          <p:cNvSpPr/>
          <p:nvPr/>
        </p:nvSpPr>
        <p:spPr>
          <a:xfrm>
            <a:off x="7291375" y="3543831"/>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38" name="Rectangle 37">
            <a:extLst>
              <a:ext uri="{FF2B5EF4-FFF2-40B4-BE49-F238E27FC236}">
                <a16:creationId xmlns:a16="http://schemas.microsoft.com/office/drawing/2014/main" id="{4535C877-1786-C014-8981-02B2925A4B04}"/>
              </a:ext>
            </a:extLst>
          </p:cNvPr>
          <p:cNvSpPr/>
          <p:nvPr/>
        </p:nvSpPr>
        <p:spPr>
          <a:xfrm>
            <a:off x="7291375" y="5047250"/>
            <a:ext cx="1273755" cy="1273755"/>
          </a:xfrm>
          <a:prstGeom prst="rect">
            <a:avLst/>
          </a:prstGeom>
          <a:solidFill>
            <a:srgbClr val="FDC1D5"/>
          </a:solidFill>
          <a:ln>
            <a:noFill/>
          </a:ln>
          <a:effectLst>
            <a:outerShdw dist="88559" dir="2700000" sx="105000" sy="105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DC1D5"/>
              </a:solidFill>
            </a:endParaRPr>
          </a:p>
        </p:txBody>
      </p:sp>
      <p:sp>
        <p:nvSpPr>
          <p:cNvPr id="50" name="Freeform 49">
            <a:extLst>
              <a:ext uri="{FF2B5EF4-FFF2-40B4-BE49-F238E27FC236}">
                <a16:creationId xmlns:a16="http://schemas.microsoft.com/office/drawing/2014/main" id="{B719F5CD-248E-EF30-947C-4B30CF306C8D}"/>
              </a:ext>
            </a:extLst>
          </p:cNvPr>
          <p:cNvSpPr/>
          <p:nvPr/>
        </p:nvSpPr>
        <p:spPr>
          <a:xfrm>
            <a:off x="1764037" y="536994"/>
            <a:ext cx="4938687" cy="6321006"/>
          </a:xfrm>
          <a:custGeom>
            <a:avLst/>
            <a:gdLst>
              <a:gd name="connsiteX0" fmla="*/ 1130474 w 4977442"/>
              <a:gd name="connsiteY0" fmla="*/ 739715 h 6370608"/>
              <a:gd name="connsiteX1" fmla="*/ 1120767 w 4977442"/>
              <a:gd name="connsiteY1" fmla="*/ 755693 h 6370608"/>
              <a:gd name="connsiteX2" fmla="*/ 526104 w 4977442"/>
              <a:gd name="connsiteY2" fmla="*/ 1245385 h 6370608"/>
              <a:gd name="connsiteX3" fmla="*/ 472727 w 4977442"/>
              <a:gd name="connsiteY3" fmla="*/ 1264921 h 6370608"/>
              <a:gd name="connsiteX4" fmla="*/ 472727 w 4977442"/>
              <a:gd name="connsiteY4" fmla="*/ 5630893 h 6370608"/>
              <a:gd name="connsiteX5" fmla="*/ 4504714 w 4977442"/>
              <a:gd name="connsiteY5" fmla="*/ 5630893 h 6370608"/>
              <a:gd name="connsiteX6" fmla="*/ 4504714 w 4977442"/>
              <a:gd name="connsiteY6" fmla="*/ 1264921 h 6370608"/>
              <a:gd name="connsiteX7" fmla="*/ 4451338 w 4977442"/>
              <a:gd name="connsiteY7" fmla="*/ 1245385 h 6370608"/>
              <a:gd name="connsiteX8" fmla="*/ 3856674 w 4977442"/>
              <a:gd name="connsiteY8" fmla="*/ 755693 h 6370608"/>
              <a:gd name="connsiteX9" fmla="*/ 3846967 w 4977442"/>
              <a:gd name="connsiteY9" fmla="*/ 739715 h 6370608"/>
              <a:gd name="connsiteX10" fmla="*/ 0 w 4977442"/>
              <a:gd name="connsiteY10" fmla="*/ 0 h 6370608"/>
              <a:gd name="connsiteX11" fmla="*/ 4977442 w 4977442"/>
              <a:gd name="connsiteY11" fmla="*/ 0 h 6370608"/>
              <a:gd name="connsiteX12" fmla="*/ 4977442 w 4977442"/>
              <a:gd name="connsiteY12" fmla="*/ 6370608 h 6370608"/>
              <a:gd name="connsiteX13" fmla="*/ 0 w 4977442"/>
              <a:gd name="connsiteY13" fmla="*/ 6370608 h 637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7442" h="6370608">
                <a:moveTo>
                  <a:pt x="1130474" y="739715"/>
                </a:moveTo>
                <a:lnTo>
                  <a:pt x="1120767" y="755693"/>
                </a:lnTo>
                <a:cubicBezTo>
                  <a:pt x="975032" y="971410"/>
                  <a:pt x="768658" y="1142793"/>
                  <a:pt x="526104" y="1245385"/>
                </a:cubicBezTo>
                <a:lnTo>
                  <a:pt x="472727" y="1264921"/>
                </a:lnTo>
                <a:lnTo>
                  <a:pt x="472727" y="5630893"/>
                </a:lnTo>
                <a:lnTo>
                  <a:pt x="4504714" y="5630893"/>
                </a:lnTo>
                <a:lnTo>
                  <a:pt x="4504714" y="1264921"/>
                </a:lnTo>
                <a:lnTo>
                  <a:pt x="4451338" y="1245385"/>
                </a:lnTo>
                <a:cubicBezTo>
                  <a:pt x="4208783" y="1142793"/>
                  <a:pt x="4002409" y="971410"/>
                  <a:pt x="3856674" y="755693"/>
                </a:cubicBezTo>
                <a:lnTo>
                  <a:pt x="3846967" y="739715"/>
                </a:lnTo>
                <a:close/>
                <a:moveTo>
                  <a:pt x="0" y="0"/>
                </a:moveTo>
                <a:lnTo>
                  <a:pt x="4977442" y="0"/>
                </a:lnTo>
                <a:lnTo>
                  <a:pt x="4977442" y="6370608"/>
                </a:lnTo>
                <a:lnTo>
                  <a:pt x="0" y="6370608"/>
                </a:lnTo>
                <a:close/>
              </a:path>
            </a:pathLst>
          </a:custGeom>
          <a:solidFill>
            <a:srgbClr val="FF64A6"/>
          </a:solidFill>
          <a:ln>
            <a:noFill/>
          </a:ln>
          <a:effectLst>
            <a:outerShdw dist="118183" dir="1860000" sx="102000" sy="102000" algn="tl" rotWithShape="0">
              <a:schemeClr val="tx2"/>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48" name="Freeform 47">
            <a:extLst>
              <a:ext uri="{FF2B5EF4-FFF2-40B4-BE49-F238E27FC236}">
                <a16:creationId xmlns:a16="http://schemas.microsoft.com/office/drawing/2014/main" id="{B757B75D-D3A0-2C17-E826-84C9930D71FC}"/>
              </a:ext>
            </a:extLst>
          </p:cNvPr>
          <p:cNvSpPr/>
          <p:nvPr/>
        </p:nvSpPr>
        <p:spPr>
          <a:xfrm>
            <a:off x="2146503" y="1188944"/>
            <a:ext cx="4189334" cy="5030701"/>
          </a:xfrm>
          <a:custGeom>
            <a:avLst/>
            <a:gdLst>
              <a:gd name="connsiteX0" fmla="*/ 657747 w 4031987"/>
              <a:gd name="connsiteY0" fmla="*/ 0 h 4891178"/>
              <a:gd name="connsiteX1" fmla="*/ 3374240 w 4031987"/>
              <a:gd name="connsiteY1" fmla="*/ 0 h 4891178"/>
              <a:gd name="connsiteX2" fmla="*/ 3383947 w 4031987"/>
              <a:gd name="connsiteY2" fmla="*/ 15978 h 4891178"/>
              <a:gd name="connsiteX3" fmla="*/ 3978611 w 4031987"/>
              <a:gd name="connsiteY3" fmla="*/ 505670 h 4891178"/>
              <a:gd name="connsiteX4" fmla="*/ 4031987 w 4031987"/>
              <a:gd name="connsiteY4" fmla="*/ 525206 h 4891178"/>
              <a:gd name="connsiteX5" fmla="*/ 4031987 w 4031987"/>
              <a:gd name="connsiteY5" fmla="*/ 4891178 h 4891178"/>
              <a:gd name="connsiteX6" fmla="*/ 0 w 4031987"/>
              <a:gd name="connsiteY6" fmla="*/ 4891178 h 4891178"/>
              <a:gd name="connsiteX7" fmla="*/ 0 w 4031987"/>
              <a:gd name="connsiteY7" fmla="*/ 525206 h 4891178"/>
              <a:gd name="connsiteX8" fmla="*/ 53377 w 4031987"/>
              <a:gd name="connsiteY8" fmla="*/ 505670 h 4891178"/>
              <a:gd name="connsiteX9" fmla="*/ 648040 w 4031987"/>
              <a:gd name="connsiteY9" fmla="*/ 15978 h 48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1987" h="4891178">
                <a:moveTo>
                  <a:pt x="657747" y="0"/>
                </a:moveTo>
                <a:lnTo>
                  <a:pt x="3374240" y="0"/>
                </a:lnTo>
                <a:lnTo>
                  <a:pt x="3383947" y="15978"/>
                </a:lnTo>
                <a:cubicBezTo>
                  <a:pt x="3529682" y="231695"/>
                  <a:pt x="3736056" y="403078"/>
                  <a:pt x="3978611" y="505670"/>
                </a:cubicBezTo>
                <a:lnTo>
                  <a:pt x="4031987" y="525206"/>
                </a:lnTo>
                <a:lnTo>
                  <a:pt x="4031987" y="4891178"/>
                </a:lnTo>
                <a:lnTo>
                  <a:pt x="0" y="4891178"/>
                </a:lnTo>
                <a:lnTo>
                  <a:pt x="0" y="525206"/>
                </a:lnTo>
                <a:lnTo>
                  <a:pt x="53377" y="505670"/>
                </a:lnTo>
                <a:cubicBezTo>
                  <a:pt x="295931" y="403078"/>
                  <a:pt x="502305" y="231695"/>
                  <a:pt x="648040" y="15978"/>
                </a:cubicBezTo>
                <a:close/>
              </a:path>
            </a:pathLst>
          </a:custGeom>
          <a:noFill/>
          <a:ln w="317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2" name="TextBox 51">
            <a:extLst>
              <a:ext uri="{FF2B5EF4-FFF2-40B4-BE49-F238E27FC236}">
                <a16:creationId xmlns:a16="http://schemas.microsoft.com/office/drawing/2014/main" id="{A271A30F-765E-4C99-355B-320F0598369A}"/>
              </a:ext>
            </a:extLst>
          </p:cNvPr>
          <p:cNvSpPr txBox="1"/>
          <p:nvPr/>
        </p:nvSpPr>
        <p:spPr>
          <a:xfrm>
            <a:off x="2893911" y="621103"/>
            <a:ext cx="2678938" cy="492443"/>
          </a:xfrm>
          <a:prstGeom prst="rect">
            <a:avLst/>
          </a:prstGeom>
          <a:noFill/>
        </p:spPr>
        <p:txBody>
          <a:bodyPr wrap="none" rtlCol="0">
            <a:spAutoFit/>
          </a:bodyPr>
          <a:lstStyle/>
          <a:p>
            <a:r>
              <a:rPr lang="en-GB" sz="2600" i="1" dirty="0">
                <a:solidFill>
                  <a:schemeClr val="bg1"/>
                </a:solidFill>
                <a:latin typeface="Barbie MediumItalic" panose="02000600000000000000" pitchFamily="2" charset="0"/>
              </a:rPr>
              <a:t>Choose Your Player</a:t>
            </a:r>
          </a:p>
        </p:txBody>
      </p:sp>
      <p:pic>
        <p:nvPicPr>
          <p:cNvPr id="1026" name="Picture 2" descr="Barbie Logo Png Download - Barbie Logo Png | Full Size PNG Download |  SeekPNG">
            <a:extLst>
              <a:ext uri="{FF2B5EF4-FFF2-40B4-BE49-F238E27FC236}">
                <a16:creationId xmlns:a16="http://schemas.microsoft.com/office/drawing/2014/main" id="{38FC61D3-810F-EB53-F1C6-B733D28CC3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044725">
            <a:off x="384062" y="388945"/>
            <a:ext cx="2195498" cy="11382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doll with pink hair and a blue fur coat&#10;&#10;Description automatically generated">
            <a:extLst>
              <a:ext uri="{FF2B5EF4-FFF2-40B4-BE49-F238E27FC236}">
                <a16:creationId xmlns:a16="http://schemas.microsoft.com/office/drawing/2014/main" id="{796F51CA-0C60-85C3-D595-CDD6CA8CB2E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40767" r="29017" b="73643"/>
          <a:stretch/>
        </p:blipFill>
        <p:spPr>
          <a:xfrm>
            <a:off x="7291375" y="219810"/>
            <a:ext cx="1273755" cy="1590939"/>
          </a:xfrm>
          <a:prstGeom prst="rect">
            <a:avLst/>
          </a:prstGeom>
        </p:spPr>
      </p:pic>
      <p:pic>
        <p:nvPicPr>
          <p:cNvPr id="57" name="Picture 56" descr="A doll with a tennis racket&#10;&#10;Description automatically generated">
            <a:extLst>
              <a:ext uri="{FF2B5EF4-FFF2-40B4-BE49-F238E27FC236}">
                <a16:creationId xmlns:a16="http://schemas.microsoft.com/office/drawing/2014/main" id="{C725C589-7F86-A804-12E8-FE820126305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2571" r="43045" b="74759"/>
          <a:stretch/>
        </p:blipFill>
        <p:spPr>
          <a:xfrm>
            <a:off x="8640348" y="278026"/>
            <a:ext cx="1480764" cy="1532723"/>
          </a:xfrm>
          <a:prstGeom prst="rect">
            <a:avLst/>
          </a:prstGeom>
        </p:spPr>
      </p:pic>
      <p:pic>
        <p:nvPicPr>
          <p:cNvPr id="59" name="Picture 58" descr="A doll with a guitar&#10;&#10;Description automatically generated">
            <a:extLst>
              <a:ext uri="{FF2B5EF4-FFF2-40B4-BE49-F238E27FC236}">
                <a16:creationId xmlns:a16="http://schemas.microsoft.com/office/drawing/2014/main" id="{63C9AC7E-0339-7B7E-2EC9-F2EB5C9D27C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2740" t="4054" r="36685" b="70247"/>
          <a:stretch/>
        </p:blipFill>
        <p:spPr>
          <a:xfrm>
            <a:off x="10403336" y="219810"/>
            <a:ext cx="1273756" cy="1590939"/>
          </a:xfrm>
          <a:prstGeom prst="rect">
            <a:avLst/>
          </a:prstGeom>
        </p:spPr>
      </p:pic>
      <p:pic>
        <p:nvPicPr>
          <p:cNvPr id="61" name="Picture 60" descr="A doll in a yellow uniform&#10;&#10;Description automatically generated">
            <a:extLst>
              <a:ext uri="{FF2B5EF4-FFF2-40B4-BE49-F238E27FC236}">
                <a16:creationId xmlns:a16="http://schemas.microsoft.com/office/drawing/2014/main" id="{F5497146-34E4-9AB2-3226-F2CE690050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39117" t="3207" r="39291" b="72460"/>
          <a:stretch/>
        </p:blipFill>
        <p:spPr>
          <a:xfrm>
            <a:off x="10403337" y="1878653"/>
            <a:ext cx="1273755" cy="1435513"/>
          </a:xfrm>
          <a:prstGeom prst="rect">
            <a:avLst/>
          </a:prstGeom>
        </p:spPr>
      </p:pic>
      <p:pic>
        <p:nvPicPr>
          <p:cNvPr id="63" name="Picture 62" descr="A doll wearing a white and pink outfit&#10;&#10;Description automatically generated">
            <a:extLst>
              <a:ext uri="{FF2B5EF4-FFF2-40B4-BE49-F238E27FC236}">
                <a16:creationId xmlns:a16="http://schemas.microsoft.com/office/drawing/2014/main" id="{3E896516-340D-7E42-E511-9F68E7A1D4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5951" r="29477" b="73258"/>
          <a:stretch/>
        </p:blipFill>
        <p:spPr>
          <a:xfrm>
            <a:off x="8928507" y="1810749"/>
            <a:ext cx="1107942" cy="1503417"/>
          </a:xfrm>
          <a:prstGeom prst="rect">
            <a:avLst/>
          </a:prstGeom>
        </p:spPr>
      </p:pic>
      <p:pic>
        <p:nvPicPr>
          <p:cNvPr id="1025" name="Picture 1024" descr="A doll holding a microphone and a magazine&#10;&#10;Description automatically generated">
            <a:extLst>
              <a:ext uri="{FF2B5EF4-FFF2-40B4-BE49-F238E27FC236}">
                <a16:creationId xmlns:a16="http://schemas.microsoft.com/office/drawing/2014/main" id="{F7A350BB-8E6D-4C04-2631-E14AE8550A5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21935" t="2386" r="26816" b="75265"/>
          <a:stretch/>
        </p:blipFill>
        <p:spPr>
          <a:xfrm>
            <a:off x="7300820" y="1870887"/>
            <a:ext cx="1260799" cy="1443279"/>
          </a:xfrm>
          <a:prstGeom prst="rect">
            <a:avLst/>
          </a:prstGeom>
        </p:spPr>
      </p:pic>
      <p:pic>
        <p:nvPicPr>
          <p:cNvPr id="1028" name="Picture 1027" descr="A child in a pink and white outfit on a snowboard&#10;&#10;Description automatically generated">
            <a:extLst>
              <a:ext uri="{FF2B5EF4-FFF2-40B4-BE49-F238E27FC236}">
                <a16:creationId xmlns:a16="http://schemas.microsoft.com/office/drawing/2014/main" id="{6E9E6075-0E7D-9A94-8AC1-8D2D671C381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43315" t="3956" r="38822" b="75585"/>
          <a:stretch/>
        </p:blipFill>
        <p:spPr>
          <a:xfrm>
            <a:off x="8896023" y="3414472"/>
            <a:ext cx="1225088" cy="1403113"/>
          </a:xfrm>
          <a:prstGeom prst="rect">
            <a:avLst/>
          </a:prstGeom>
        </p:spPr>
      </p:pic>
      <p:pic>
        <p:nvPicPr>
          <p:cNvPr id="1030" name="Picture 1029" descr="A doll with blonde hair and blue dress&#10;&#10;Description automatically generated">
            <a:extLst>
              <a:ext uri="{FF2B5EF4-FFF2-40B4-BE49-F238E27FC236}">
                <a16:creationId xmlns:a16="http://schemas.microsoft.com/office/drawing/2014/main" id="{FAC6535F-8D5A-E603-A9B2-5BF1CB9BB83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37248" r="40926" b="75265"/>
          <a:stretch/>
        </p:blipFill>
        <p:spPr>
          <a:xfrm>
            <a:off x="10452004" y="3441094"/>
            <a:ext cx="1214597" cy="1376491"/>
          </a:xfrm>
          <a:prstGeom prst="rect">
            <a:avLst/>
          </a:prstGeom>
        </p:spPr>
      </p:pic>
      <p:pic>
        <p:nvPicPr>
          <p:cNvPr id="1032" name="Picture 1031" descr="A group of dolls with different outfits&#10;&#10;Description automatically generated">
            <a:extLst>
              <a:ext uri="{FF2B5EF4-FFF2-40B4-BE49-F238E27FC236}">
                <a16:creationId xmlns:a16="http://schemas.microsoft.com/office/drawing/2014/main" id="{855EC793-8AAA-826B-1E95-E0CB6DA3D79A}"/>
              </a:ext>
            </a:extLst>
          </p:cNvPr>
          <p:cNvPicPr>
            <a:picLocks noChangeAspect="1"/>
          </p:cNvPicPr>
          <p:nvPr/>
        </p:nvPicPr>
        <p:blipFill rotWithShape="1">
          <a:blip r:embed="rId16"/>
          <a:srcRect l="4428" t="20783" r="78665" b="62311"/>
          <a:stretch/>
        </p:blipFill>
        <p:spPr>
          <a:xfrm>
            <a:off x="7281103" y="4924995"/>
            <a:ext cx="1401423" cy="1401423"/>
          </a:xfrm>
          <a:prstGeom prst="rect">
            <a:avLst/>
          </a:prstGeom>
        </p:spPr>
      </p:pic>
      <p:pic>
        <p:nvPicPr>
          <p:cNvPr id="1033" name="Picture 1032" descr="A group of dolls with different outfits&#10;&#10;Description automatically generated">
            <a:extLst>
              <a:ext uri="{FF2B5EF4-FFF2-40B4-BE49-F238E27FC236}">
                <a16:creationId xmlns:a16="http://schemas.microsoft.com/office/drawing/2014/main" id="{76BEC983-F19E-C3F0-6D0D-51E012A2068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27687" t="15562" r="51179" b="64762"/>
          <a:stretch/>
        </p:blipFill>
        <p:spPr>
          <a:xfrm>
            <a:off x="7206105" y="3367339"/>
            <a:ext cx="1555762" cy="1448556"/>
          </a:xfrm>
          <a:prstGeom prst="rect">
            <a:avLst/>
          </a:prstGeom>
        </p:spPr>
      </p:pic>
      <p:pic>
        <p:nvPicPr>
          <p:cNvPr id="1034" name="Picture 1033" descr="A group of dolls with different outfits&#10;&#10;Description automatically generated">
            <a:extLst>
              <a:ext uri="{FF2B5EF4-FFF2-40B4-BE49-F238E27FC236}">
                <a16:creationId xmlns:a16="http://schemas.microsoft.com/office/drawing/2014/main" id="{5506EC58-0094-0E4F-B2DD-7B31EABB726B}"/>
              </a:ext>
            </a:extLst>
          </p:cNvPr>
          <p:cNvPicPr>
            <a:picLocks noChangeAspect="1"/>
          </p:cNvPicPr>
          <p:nvPr/>
        </p:nvPicPr>
        <p:blipFill rotWithShape="1">
          <a:blip r:embed="rId16"/>
          <a:srcRect l="50359" t="19952" r="31950" b="62555"/>
          <a:stretch/>
        </p:blipFill>
        <p:spPr>
          <a:xfrm>
            <a:off x="8725597" y="4946944"/>
            <a:ext cx="1395513" cy="1380082"/>
          </a:xfrm>
          <a:prstGeom prst="rect">
            <a:avLst/>
          </a:prstGeom>
        </p:spPr>
      </p:pic>
      <p:pic>
        <p:nvPicPr>
          <p:cNvPr id="1035" name="Picture 1034" descr="A group of dolls with different outfits&#10;&#10;Description automatically generated">
            <a:extLst>
              <a:ext uri="{FF2B5EF4-FFF2-40B4-BE49-F238E27FC236}">
                <a16:creationId xmlns:a16="http://schemas.microsoft.com/office/drawing/2014/main" id="{777C45AE-1DDB-7D83-B35A-8A18D9A0B34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76896" t="15837" r="5904" b="63997"/>
          <a:stretch/>
        </p:blipFill>
        <p:spPr>
          <a:xfrm>
            <a:off x="10440899" y="4901554"/>
            <a:ext cx="1210555" cy="1419451"/>
          </a:xfrm>
          <a:prstGeom prst="rect">
            <a:avLst/>
          </a:prstGeom>
        </p:spPr>
      </p:pic>
      <p:sp>
        <p:nvSpPr>
          <p:cNvPr id="1037" name="TextBox 1036">
            <a:extLst>
              <a:ext uri="{FF2B5EF4-FFF2-40B4-BE49-F238E27FC236}">
                <a16:creationId xmlns:a16="http://schemas.microsoft.com/office/drawing/2014/main" id="{518403F0-E795-6B4B-4CBA-49E1B5B0DED0}"/>
              </a:ext>
            </a:extLst>
          </p:cNvPr>
          <p:cNvSpPr txBox="1"/>
          <p:nvPr/>
        </p:nvSpPr>
        <p:spPr>
          <a:xfrm>
            <a:off x="1805977" y="5260577"/>
            <a:ext cx="4759636" cy="1323439"/>
          </a:xfrm>
          <a:prstGeom prst="rect">
            <a:avLst/>
          </a:prstGeom>
          <a:noFill/>
          <a:ln>
            <a:noFill/>
          </a:ln>
        </p:spPr>
        <p:txBody>
          <a:bodyPr wrap="none" rtlCol="0">
            <a:spAutoFit/>
          </a:bodyPr>
          <a:lstStyle/>
          <a:p>
            <a:pPr algn="ctr"/>
            <a:r>
              <a:rPr lang="en-GB" sz="8000" i="1" spc="-300" dirty="0">
                <a:ln w="38100">
                  <a:solidFill>
                    <a:schemeClr val="tx2"/>
                  </a:solidFill>
                </a:ln>
                <a:solidFill>
                  <a:schemeClr val="bg1"/>
                </a:solidFill>
                <a:effectLst>
                  <a:outerShdw dist="88021" dir="2520000" algn="tl" rotWithShape="0">
                    <a:schemeClr val="tx2">
                      <a:lumMod val="75000"/>
                    </a:schemeClr>
                  </a:outerShdw>
                </a:effectLst>
                <a:latin typeface="Barbie MediumItalic" panose="02000600000000000000" pitchFamily="2" charset="0"/>
              </a:rPr>
              <a:t>Tennis Player</a:t>
            </a:r>
          </a:p>
        </p:txBody>
      </p:sp>
      <p:sp>
        <p:nvSpPr>
          <p:cNvPr id="1039" name="Rectangle 1038">
            <a:extLst>
              <a:ext uri="{FF2B5EF4-FFF2-40B4-BE49-F238E27FC236}">
                <a16:creationId xmlns:a16="http://schemas.microsoft.com/office/drawing/2014/main" id="{A51AFB01-28D4-340A-4A68-BA25E44712F4}"/>
              </a:ext>
            </a:extLst>
          </p:cNvPr>
          <p:cNvSpPr/>
          <p:nvPr/>
        </p:nvSpPr>
        <p:spPr>
          <a:xfrm>
            <a:off x="306822" y="4924996"/>
            <a:ext cx="1231992" cy="1655628"/>
          </a:xfrm>
          <a:prstGeom prst="rect">
            <a:avLst/>
          </a:prstGeom>
          <a:solidFill>
            <a:schemeClr val="bg1">
              <a:alpha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468000" rtlCol="0" anchor="ctr"/>
          <a:lstStyle/>
          <a:p>
            <a:pPr>
              <a:lnSpc>
                <a:spcPct val="140000"/>
              </a:lnSpc>
            </a:pPr>
            <a:r>
              <a:rPr lang="en-GB" sz="1600" i="1" dirty="0">
                <a:solidFill>
                  <a:schemeClr val="tx2"/>
                </a:solidFill>
                <a:latin typeface="Barbie MediumItalic" panose="02000600000000000000" pitchFamily="2" charset="0"/>
              </a:rPr>
              <a:t>Select</a:t>
            </a:r>
          </a:p>
          <a:p>
            <a:pPr>
              <a:lnSpc>
                <a:spcPct val="140000"/>
              </a:lnSpc>
            </a:pPr>
            <a:r>
              <a:rPr lang="en-GB" sz="1600" i="1" dirty="0">
                <a:solidFill>
                  <a:schemeClr val="tx2"/>
                </a:solidFill>
                <a:latin typeface="Barbie MediumItalic" panose="02000600000000000000" pitchFamily="2" charset="0"/>
              </a:rPr>
              <a:t>Set</a:t>
            </a:r>
          </a:p>
          <a:p>
            <a:pPr>
              <a:lnSpc>
                <a:spcPct val="140000"/>
              </a:lnSpc>
            </a:pPr>
            <a:r>
              <a:rPr lang="en-GB" sz="1600" i="1" dirty="0">
                <a:solidFill>
                  <a:schemeClr val="tx2"/>
                </a:solidFill>
                <a:latin typeface="Barbie MediumItalic" panose="02000600000000000000" pitchFamily="2" charset="0"/>
              </a:rPr>
              <a:t>View</a:t>
            </a:r>
          </a:p>
          <a:p>
            <a:pPr>
              <a:lnSpc>
                <a:spcPct val="140000"/>
              </a:lnSpc>
            </a:pPr>
            <a:r>
              <a:rPr lang="en-GB" sz="1600" i="1" dirty="0">
                <a:solidFill>
                  <a:schemeClr val="tx2"/>
                </a:solidFill>
                <a:latin typeface="Barbie MediumItalic" panose="02000600000000000000" pitchFamily="2" charset="0"/>
              </a:rPr>
              <a:t>Back</a:t>
            </a:r>
          </a:p>
        </p:txBody>
      </p:sp>
      <p:sp>
        <p:nvSpPr>
          <p:cNvPr id="1040" name="Heart 1039">
            <a:extLst>
              <a:ext uri="{FF2B5EF4-FFF2-40B4-BE49-F238E27FC236}">
                <a16:creationId xmlns:a16="http://schemas.microsoft.com/office/drawing/2014/main" id="{B8640B7E-CB3A-CB01-D352-27EC54F72282}"/>
              </a:ext>
            </a:extLst>
          </p:cNvPr>
          <p:cNvSpPr/>
          <p:nvPr/>
        </p:nvSpPr>
        <p:spPr>
          <a:xfrm>
            <a:off x="466560" y="5558820"/>
            <a:ext cx="213181" cy="181610"/>
          </a:xfrm>
          <a:prstGeom prst="hear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1" name="Triangle 1040">
            <a:extLst>
              <a:ext uri="{FF2B5EF4-FFF2-40B4-BE49-F238E27FC236}">
                <a16:creationId xmlns:a16="http://schemas.microsoft.com/office/drawing/2014/main" id="{DD5F1F93-D79B-114E-76D7-A2C7D6166D3F}"/>
              </a:ext>
            </a:extLst>
          </p:cNvPr>
          <p:cNvSpPr/>
          <p:nvPr/>
        </p:nvSpPr>
        <p:spPr>
          <a:xfrm>
            <a:off x="466559" y="5884861"/>
            <a:ext cx="213181" cy="183777"/>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2" name="Left Arrow 1041">
            <a:extLst>
              <a:ext uri="{FF2B5EF4-FFF2-40B4-BE49-F238E27FC236}">
                <a16:creationId xmlns:a16="http://schemas.microsoft.com/office/drawing/2014/main" id="{3F5C4984-73BF-DCE8-53B7-79876829EF69}"/>
              </a:ext>
            </a:extLst>
          </p:cNvPr>
          <p:cNvSpPr/>
          <p:nvPr/>
        </p:nvSpPr>
        <p:spPr>
          <a:xfrm>
            <a:off x="477647" y="6213070"/>
            <a:ext cx="202093" cy="190520"/>
          </a:xfrm>
          <a:prstGeom prst="lef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3" name="Plus 1042">
            <a:extLst>
              <a:ext uri="{FF2B5EF4-FFF2-40B4-BE49-F238E27FC236}">
                <a16:creationId xmlns:a16="http://schemas.microsoft.com/office/drawing/2014/main" id="{895DEAFE-FD36-28AA-DD41-75C229A102CD}"/>
              </a:ext>
            </a:extLst>
          </p:cNvPr>
          <p:cNvSpPr/>
          <p:nvPr/>
        </p:nvSpPr>
        <p:spPr>
          <a:xfrm>
            <a:off x="433482" y="5135056"/>
            <a:ext cx="279333" cy="279333"/>
          </a:xfrm>
          <a:prstGeom prst="mathPlus">
            <a:avLst>
              <a:gd name="adj1" fmla="val 2852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doll with pink hair and a blue fur coat&#10;&#10;Description automatically generated">
            <a:extLst>
              <a:ext uri="{FF2B5EF4-FFF2-40B4-BE49-F238E27FC236}">
                <a16:creationId xmlns:a16="http://schemas.microsoft.com/office/drawing/2014/main" id="{28D2F8EA-5716-78FD-74F7-58D5D1F21B7C}"/>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l="40767" r="31801" b="90670"/>
          <a:stretch/>
        </p:blipFill>
        <p:spPr>
          <a:xfrm>
            <a:off x="7287865" y="214397"/>
            <a:ext cx="1156391" cy="563203"/>
          </a:xfrm>
          <a:prstGeom prst="rect">
            <a:avLst/>
          </a:prstGeom>
        </p:spPr>
      </p:pic>
      <p:sp>
        <p:nvSpPr>
          <p:cNvPr id="6" name="Rectangle 5">
            <a:extLst>
              <a:ext uri="{FF2B5EF4-FFF2-40B4-BE49-F238E27FC236}">
                <a16:creationId xmlns:a16="http://schemas.microsoft.com/office/drawing/2014/main" id="{F8A5EEBC-0931-A762-7D61-C36C4249CDD0}"/>
              </a:ext>
            </a:extLst>
          </p:cNvPr>
          <p:cNvSpPr/>
          <p:nvPr/>
        </p:nvSpPr>
        <p:spPr>
          <a:xfrm>
            <a:off x="8868309" y="536992"/>
            <a:ext cx="1280516" cy="127375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oll with a tennis racket&#10;&#10;Description automatically generated">
            <a:extLst>
              <a:ext uri="{FF2B5EF4-FFF2-40B4-BE49-F238E27FC236}">
                <a16:creationId xmlns:a16="http://schemas.microsoft.com/office/drawing/2014/main" id="{F6B6B9C9-5029-CED3-7791-826DBACA926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3153" t="1" r="43045" b="78447"/>
          <a:stretch/>
        </p:blipFill>
        <p:spPr>
          <a:xfrm>
            <a:off x="8672216" y="272381"/>
            <a:ext cx="1445385" cy="1308704"/>
          </a:xfrm>
          <a:prstGeom prst="rect">
            <a:avLst/>
          </a:prstGeom>
        </p:spPr>
      </p:pic>
    </p:spTree>
    <p:extLst>
      <p:ext uri="{BB962C8B-B14F-4D97-AF65-F5344CB8AC3E}">
        <p14:creationId xmlns:p14="http://schemas.microsoft.com/office/powerpoint/2010/main" val="40047019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p14="http://schemas.microsoft.com/office/powerpoint/2010/main" xmlns:a16="http://schemas.microsoft.com/office/drawing/2014/main" xmlns:a14="http://schemas.microsoft.com/office/drawing/2010/main">
      <p:transition spd="med">
        <p:fade/>
      </p:transition>
    </mc:Fallback>
  </mc:AlternateContent>
</p:sld>
</file>

<file path=ppt/theme/theme1.xml><?xml version="1.0" encoding="utf-8"?>
<a:theme xmlns:a="http://schemas.openxmlformats.org/drawingml/2006/main" name="Office Theme">
  <a:themeElements>
    <a:clrScheme name="Barbie">
      <a:dk1>
        <a:srgbClr val="000000"/>
      </a:dk1>
      <a:lt1>
        <a:srgbClr val="FFFFFF"/>
      </a:lt1>
      <a:dk2>
        <a:srgbClr val="DF208A"/>
      </a:dk2>
      <a:lt2>
        <a:srgbClr val="FFEBF3"/>
      </a:lt2>
      <a:accent1>
        <a:srgbClr val="EC5B9C"/>
      </a:accent1>
      <a:accent2>
        <a:srgbClr val="F08DBC"/>
      </a:accent2>
      <a:accent3>
        <a:srgbClr val="F7B9D6"/>
      </a:accent3>
      <a:accent4>
        <a:srgbClr val="0674E2"/>
      </a:accent4>
      <a:accent5>
        <a:srgbClr val="B2E9F8"/>
      </a:accent5>
      <a:accent6>
        <a:srgbClr val="FFFCEB"/>
      </a:accent6>
      <a:hlink>
        <a:srgbClr val="0674E2"/>
      </a:hlink>
      <a:folHlink>
        <a:srgbClr val="50D0FF"/>
      </a:folHlink>
    </a:clrScheme>
    <a:fontScheme name="Office">
      <a:majorFont>
        <a:latin typeface="Arial"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963</Words>
  <Application>Microsoft Office PowerPoint</Application>
  <PresentationFormat>Widescreen</PresentationFormat>
  <Paragraphs>148</Paragraphs>
  <Slides>22</Slides>
  <Notes>7</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Barlow Black</vt:lpstr>
      <vt:lpstr>Poppins</vt:lpstr>
      <vt:lpstr>Barbie</vt:lpstr>
      <vt:lpstr>Covered By Your Grace</vt:lpstr>
      <vt:lpstr>Barlow Condensed Medium</vt:lpstr>
      <vt:lpstr>Barlow Condensed ExtraBold</vt:lpstr>
      <vt:lpstr>Barbie MediumItalic</vt:lpstr>
      <vt:lpstr>MAMBA OBLIQUE</vt:lpstr>
      <vt:lpstr>Bartex</vt:lpstr>
      <vt:lpstr>Arial</vt:lpstr>
      <vt:lpstr>Barlow Semi Condensed Light</vt:lpstr>
      <vt:lpstr>Barlow</vt:lpstr>
      <vt:lpstr>Barlow Semi Condensed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BARBIE SHOWS HER AGE!</vt:lpstr>
      <vt:lpstr>Its Ken-tastic!</vt:lpstr>
      <vt:lpstr>Doll-icious Diva</vt:lpstr>
      <vt:lpstr>Pink Palace</vt:lpstr>
      <vt:lpstr>Power of Pink</vt:lpstr>
      <vt:lpstr>Barbie</vt:lpstr>
      <vt:lpstr>If you love Barbie, this PowerPoint is for you!</vt:lpstr>
      <vt:lpstr>Barbie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creator>D Story Productions @dstoryco</dc:creator>
  <cp:lastModifiedBy>Barney Yau</cp:lastModifiedBy>
  <cp:revision>44</cp:revision>
  <dcterms:created xsi:type="dcterms:W3CDTF">2023-07-19T08:33:31Z</dcterms:created>
  <dcterms:modified xsi:type="dcterms:W3CDTF">2023-07-25T04:13:10Z</dcterms:modified>
</cp:coreProperties>
</file>